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9"/>
  </p:notesMasterIdLst>
  <p:handoutMasterIdLst>
    <p:handoutMasterId r:id="rId30"/>
  </p:handoutMasterIdLst>
  <p:sldIdLst>
    <p:sldId id="256" r:id="rId5"/>
    <p:sldId id="257" r:id="rId6"/>
    <p:sldId id="258" r:id="rId7"/>
    <p:sldId id="259" r:id="rId8"/>
    <p:sldId id="278" r:id="rId9"/>
    <p:sldId id="279" r:id="rId10"/>
    <p:sldId id="281" r:id="rId11"/>
    <p:sldId id="280" r:id="rId12"/>
    <p:sldId id="261" r:id="rId13"/>
    <p:sldId id="262" r:id="rId14"/>
    <p:sldId id="263" r:id="rId15"/>
    <p:sldId id="264" r:id="rId16"/>
    <p:sldId id="265" r:id="rId17"/>
    <p:sldId id="266" r:id="rId18"/>
    <p:sldId id="277" r:id="rId19"/>
    <p:sldId id="267" r:id="rId20"/>
    <p:sldId id="268" r:id="rId21"/>
    <p:sldId id="269" r:id="rId22"/>
    <p:sldId id="270" r:id="rId23"/>
    <p:sldId id="271" r:id="rId24"/>
    <p:sldId id="272" r:id="rId25"/>
    <p:sldId id="273" r:id="rId26"/>
    <p:sldId id="274" r:id="rId27"/>
    <p:sldId id="27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432" autoAdjust="0"/>
  </p:normalViewPr>
  <p:slideViewPr>
    <p:cSldViewPr snapToGrid="0">
      <p:cViewPr varScale="1">
        <p:scale>
          <a:sx n="76" d="100"/>
          <a:sy n="76" d="100"/>
        </p:scale>
        <p:origin x="78" y="17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w="12700">
              <a:solidFill>
                <a:schemeClr val="accent6"/>
              </a:solidFill>
            </a:ln>
            <a:effectLst/>
          </c:spPr>
          <c:invertIfNegative val="0"/>
          <c:cat>
            <c:strRef>
              <c:f>Sheet1!$A$2:$A$5</c:f>
              <c:strCache>
                <c:ptCount val="4"/>
                <c:pt idx="0">
                  <c:v>20XX</c:v>
                </c:pt>
                <c:pt idx="1">
                  <c:v>20XX</c:v>
                </c:pt>
                <c:pt idx="2">
                  <c:v>20XX</c:v>
                </c:pt>
                <c:pt idx="3">
                  <c:v>20XX</c:v>
                </c:pt>
              </c:strCache>
            </c:strRef>
          </c:cat>
          <c:val>
            <c:numRef>
              <c:f>Sheet1!$B$2:$B$5</c:f>
              <c:numCache>
                <c:formatCode>[$$-409]#,##0</c:formatCode>
                <c:ptCount val="4"/>
                <c:pt idx="0">
                  <c:v>10000</c:v>
                </c:pt>
                <c:pt idx="1">
                  <c:v>20000</c:v>
                </c:pt>
                <c:pt idx="2">
                  <c:v>30000</c:v>
                </c:pt>
                <c:pt idx="3">
                  <c:v>40000</c:v>
                </c:pt>
              </c:numCache>
            </c:numRef>
          </c:val>
          <c:extLst>
            <c:ext xmlns:c16="http://schemas.microsoft.com/office/drawing/2014/chart" uri="{C3380CC4-5D6E-409C-BE32-E72D297353CC}">
              <c16:uniqueId val="{00000000-2674-41B8-B572-B82F2D13DC00}"/>
            </c:ext>
          </c:extLst>
        </c:ser>
        <c:dLbls>
          <c:showLegendKey val="0"/>
          <c:showVal val="0"/>
          <c:showCatName val="0"/>
          <c:showSerName val="0"/>
          <c:showPercent val="0"/>
          <c:showBubbleSize val="0"/>
        </c:dLbls>
        <c:gapWidth val="35"/>
        <c:overlap val="-100"/>
        <c:axId val="694597680"/>
        <c:axId val="694598992"/>
      </c:barChart>
      <c:catAx>
        <c:axId val="694597680"/>
        <c:scaling>
          <c:orientation val="minMax"/>
        </c:scaling>
        <c:delete val="0"/>
        <c:axPos val="b"/>
        <c:numFmt formatCode="General" sourceLinked="1"/>
        <c:majorTickMark val="none"/>
        <c:minorTickMark val="none"/>
        <c:tickLblPos val="nextTo"/>
        <c:spPr>
          <a:noFill/>
          <a:ln w="6350" cap="flat" cmpd="sng" algn="ctr">
            <a:solidFill>
              <a:schemeClr val="accent3">
                <a:alpha val="40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694598992"/>
        <c:crosses val="autoZero"/>
        <c:auto val="1"/>
        <c:lblAlgn val="ctr"/>
        <c:lblOffset val="100"/>
        <c:noMultiLvlLbl val="0"/>
      </c:catAx>
      <c:valAx>
        <c:axId val="694598992"/>
        <c:scaling>
          <c:orientation val="minMax"/>
          <c:max val="40000"/>
        </c:scaling>
        <c:delete val="0"/>
        <c:axPos val="l"/>
        <c:majorGridlines>
          <c:spPr>
            <a:ln w="6350" cap="flat" cmpd="sng" algn="ctr">
              <a:solidFill>
                <a:schemeClr val="accent3">
                  <a:alpha val="40000"/>
                </a:schemeClr>
              </a:solidFill>
              <a:round/>
            </a:ln>
            <a:effectLst/>
          </c:spPr>
        </c:majorGridlines>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694597680"/>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9/29/2024</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9/29/2024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3</a:t>
            </a:fld>
            <a:endParaRPr lang="en-US" dirty="0"/>
          </a:p>
        </p:txBody>
      </p:sp>
    </p:spTree>
    <p:extLst>
      <p:ext uri="{BB962C8B-B14F-4D97-AF65-F5344CB8AC3E}">
        <p14:creationId xmlns:p14="http://schemas.microsoft.com/office/powerpoint/2010/main" val="1849581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13</a:t>
            </a:fld>
            <a:endParaRPr lang="en-US" dirty="0"/>
          </a:p>
        </p:txBody>
      </p:sp>
    </p:spTree>
    <p:extLst>
      <p:ext uri="{BB962C8B-B14F-4D97-AF65-F5344CB8AC3E}">
        <p14:creationId xmlns:p14="http://schemas.microsoft.com/office/powerpoint/2010/main" val="4232432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34" name="Content Placeholder 3">
            <a:extLst>
              <a:ext uri="{FF2B5EF4-FFF2-40B4-BE49-F238E27FC236}">
                <a16:creationId xmlns:a16="http://schemas.microsoft.com/office/drawing/2014/main" id="{C1979EE6-6944-48F0-87CE-65E90A3ACC71}"/>
              </a:ext>
            </a:extLst>
          </p:cNvPr>
          <p:cNvSpPr>
            <a:spLocks noGrp="1"/>
          </p:cNvSpPr>
          <p:nvPr>
            <p:ph sz="quarter" idx="33"/>
          </p:nvPr>
        </p:nvSpPr>
        <p:spPr>
          <a:xfrm>
            <a:off x="6433647"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433312"/>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218499"/>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g"/><Relationship Id="rId1" Type="http://schemas.openxmlformats.org/officeDocument/2006/relationships/slideLayout" Target="../slideLayouts/slideLayout17.xml"/><Relationship Id="rId5" Type="http://schemas.openxmlformats.org/officeDocument/2006/relationships/image" Target="../media/image42.jpeg"/><Relationship Id="rId4" Type="http://schemas.openxmlformats.org/officeDocument/2006/relationships/image" Target="../media/image41.jpg"/></Relationships>
</file>

<file path=ppt/slides/_rels/slide21.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4.jpeg"/><Relationship Id="rId7" Type="http://schemas.openxmlformats.org/officeDocument/2006/relationships/image" Target="../media/image48.jpeg"/><Relationship Id="rId2" Type="http://schemas.openxmlformats.org/officeDocument/2006/relationships/image" Target="../media/image43.jpg"/><Relationship Id="rId1" Type="http://schemas.openxmlformats.org/officeDocument/2006/relationships/slideLayout" Target="../slideLayouts/slideLayout18.xml"/><Relationship Id="rId6" Type="http://schemas.openxmlformats.org/officeDocument/2006/relationships/image" Target="../media/image47.jpeg"/><Relationship Id="rId5" Type="http://schemas.openxmlformats.org/officeDocument/2006/relationships/image" Target="../media/image46.jpg"/><Relationship Id="rId4" Type="http://schemas.openxmlformats.org/officeDocument/2006/relationships/image" Target="../media/image45.jpeg"/><Relationship Id="rId9" Type="http://schemas.openxmlformats.org/officeDocument/2006/relationships/image" Target="../media/image50.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hyperlink" Target="https://www.linkedin.com/pulse/10-sureshot-ways-spot-resume-frauds-fake-cv-claims-yogi-kumar-i-hr-i/"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825674" y="1327759"/>
            <a:ext cx="5537766" cy="1929505"/>
          </a:xfrm>
        </p:spPr>
        <p:txBody>
          <a:bodyPr/>
          <a:lstStyle/>
          <a:p>
            <a:r>
              <a:rPr lang="en-US" dirty="0"/>
              <a:t>Innov8 2.0 </a:t>
            </a:r>
            <a:br>
              <a:rPr lang="en-US" dirty="0"/>
            </a:br>
            <a:r>
              <a:rPr lang="en-US" i="1" dirty="0"/>
              <a:t>Project </a:t>
            </a:r>
            <a:r>
              <a:rPr lang="en-US" i="1" dirty="0" err="1"/>
              <a:t>satya</a:t>
            </a:r>
            <a:endParaRPr lang="en-US" i="1" dirty="0"/>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825674" y="3396412"/>
            <a:ext cx="4989628" cy="1593033"/>
          </a:xfrm>
        </p:spPr>
        <p:txBody>
          <a:bodyPr>
            <a:normAutofit/>
          </a:bodyPr>
          <a:lstStyle/>
          <a:p>
            <a:r>
              <a:rPr lang="en-US"/>
              <a:t>Omkar Bhandare</a:t>
            </a:r>
          </a:p>
          <a:p>
            <a:r>
              <a:rPr lang="en-US" dirty="0"/>
              <a:t>​​</a:t>
            </a:r>
            <a:r>
              <a:rPr lang="en-US" dirty="0" err="1"/>
              <a:t>Rishit</a:t>
            </a:r>
            <a:r>
              <a:rPr lang="en-US" dirty="0"/>
              <a:t> Garg</a:t>
            </a:r>
          </a:p>
          <a:p>
            <a:r>
              <a:rPr lang="en-US" dirty="0"/>
              <a:t>Parth Patil</a:t>
            </a:r>
          </a:p>
          <a:p>
            <a:r>
              <a:rPr lang="en-US" dirty="0" err="1"/>
              <a:t>Nived</a:t>
            </a:r>
            <a:r>
              <a:rPr lang="en-US" dirty="0"/>
              <a:t> Shah</a:t>
            </a:r>
          </a:p>
        </p:txBody>
      </p:sp>
    </p:spTree>
    <p:extLst>
      <p:ext uri="{BB962C8B-B14F-4D97-AF65-F5344CB8AC3E}">
        <p14:creationId xmlns:p14="http://schemas.microsoft.com/office/powerpoint/2010/main" val="404143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Company Overview</a:t>
            </a:r>
          </a:p>
        </p:txBody>
      </p:sp>
    </p:spTree>
    <p:extLst>
      <p:ext uri="{BB962C8B-B14F-4D97-AF65-F5344CB8AC3E}">
        <p14:creationId xmlns:p14="http://schemas.microsoft.com/office/powerpoint/2010/main" val="3716496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4BB0BCF4-9D20-4758-AE5E-FC431503F671}"/>
              </a:ext>
            </a:extLst>
          </p:cNvPr>
          <p:cNvSpPr>
            <a:spLocks noGrp="1"/>
          </p:cNvSpPr>
          <p:nvPr>
            <p:ph type="title"/>
          </p:nvPr>
        </p:nvSpPr>
        <p:spPr>
          <a:xfrm>
            <a:off x="965511" y="760406"/>
            <a:ext cx="5424988" cy="579245"/>
          </a:xfrm>
        </p:spPr>
        <p:txBody>
          <a:bodyPr/>
          <a:lstStyle/>
          <a:p>
            <a:r>
              <a:rPr lang="en-US" dirty="0"/>
              <a:t>Business Model</a:t>
            </a:r>
          </a:p>
        </p:txBody>
      </p:sp>
      <p:sp>
        <p:nvSpPr>
          <p:cNvPr id="40" name="Text Placeholder 39">
            <a:extLst>
              <a:ext uri="{FF2B5EF4-FFF2-40B4-BE49-F238E27FC236}">
                <a16:creationId xmlns:a16="http://schemas.microsoft.com/office/drawing/2014/main" id="{F09B50DC-B299-47D5-8FBF-8BB1F764A59C}"/>
              </a:ext>
            </a:extLst>
          </p:cNvPr>
          <p:cNvSpPr>
            <a:spLocks noGrp="1"/>
          </p:cNvSpPr>
          <p:nvPr>
            <p:ph type="body" sz="quarter" idx="12"/>
          </p:nvPr>
        </p:nvSpPr>
        <p:spPr>
          <a:xfrm>
            <a:off x="965511" y="3417877"/>
            <a:ext cx="2806280" cy="365125"/>
          </a:xfrm>
        </p:spPr>
        <p:txBody>
          <a:bodyPr/>
          <a:lstStyle/>
          <a:p>
            <a:r>
              <a:rPr lang="en-ZA" dirty="0"/>
              <a:t>Research​</a:t>
            </a:r>
          </a:p>
        </p:txBody>
      </p:sp>
      <p:sp>
        <p:nvSpPr>
          <p:cNvPr id="41" name="Text Placeholder 40">
            <a:extLst>
              <a:ext uri="{FF2B5EF4-FFF2-40B4-BE49-F238E27FC236}">
                <a16:creationId xmlns:a16="http://schemas.microsoft.com/office/drawing/2014/main" id="{5B2431E2-5AF0-49F8-8C0F-52F1C1171866}"/>
              </a:ext>
            </a:extLst>
          </p:cNvPr>
          <p:cNvSpPr>
            <a:spLocks noGrp="1"/>
          </p:cNvSpPr>
          <p:nvPr>
            <p:ph type="body" sz="quarter" idx="13"/>
          </p:nvPr>
        </p:nvSpPr>
        <p:spPr>
          <a:xfrm>
            <a:off x="965511" y="3766050"/>
            <a:ext cx="2806280" cy="1148945"/>
          </a:xfrm>
        </p:spPr>
        <p:txBody>
          <a:bodyPr/>
          <a:lstStyle/>
          <a:p>
            <a:r>
              <a:rPr lang="en-ZA" dirty="0"/>
              <a:t>We based our research on market trends and social media</a:t>
            </a:r>
            <a:r>
              <a:rPr lang="en-US" dirty="0"/>
              <a:t>​</a:t>
            </a:r>
          </a:p>
        </p:txBody>
      </p:sp>
      <p:sp>
        <p:nvSpPr>
          <p:cNvPr id="42" name="Text Placeholder 41">
            <a:extLst>
              <a:ext uri="{FF2B5EF4-FFF2-40B4-BE49-F238E27FC236}">
                <a16:creationId xmlns:a16="http://schemas.microsoft.com/office/drawing/2014/main" id="{974545B8-60BB-4D0D-8EE6-4D20EFAB711B}"/>
              </a:ext>
            </a:extLst>
          </p:cNvPr>
          <p:cNvSpPr>
            <a:spLocks noGrp="1"/>
          </p:cNvSpPr>
          <p:nvPr>
            <p:ph type="body" sz="quarter" idx="14"/>
          </p:nvPr>
        </p:nvSpPr>
        <p:spPr>
          <a:xfrm>
            <a:off x="4514520" y="3400925"/>
            <a:ext cx="2806280" cy="365125"/>
          </a:xfrm>
        </p:spPr>
        <p:txBody>
          <a:bodyPr/>
          <a:lstStyle/>
          <a:p>
            <a:r>
              <a:rPr lang="en-ZA" dirty="0"/>
              <a:t>Abstract​</a:t>
            </a:r>
          </a:p>
        </p:txBody>
      </p:sp>
      <p:sp>
        <p:nvSpPr>
          <p:cNvPr id="43" name="Text Placeholder 42">
            <a:extLst>
              <a:ext uri="{FF2B5EF4-FFF2-40B4-BE49-F238E27FC236}">
                <a16:creationId xmlns:a16="http://schemas.microsoft.com/office/drawing/2014/main" id="{947754CF-0306-43C0-AAC6-F0E44B385D40}"/>
              </a:ext>
            </a:extLst>
          </p:cNvPr>
          <p:cNvSpPr>
            <a:spLocks noGrp="1"/>
          </p:cNvSpPr>
          <p:nvPr>
            <p:ph type="body" sz="quarter" idx="15"/>
          </p:nvPr>
        </p:nvSpPr>
        <p:spPr>
          <a:xfrm>
            <a:off x="4514520" y="3749098"/>
            <a:ext cx="2806280" cy="1148945"/>
          </a:xfrm>
        </p:spPr>
        <p:txBody>
          <a:bodyPr/>
          <a:lstStyle/>
          <a:p>
            <a:r>
              <a:rPr lang="en-ZA" dirty="0"/>
              <a:t>We believe people need more products specifically dedicated to this niche market</a:t>
            </a:r>
            <a:r>
              <a:rPr lang="en-US" dirty="0"/>
              <a:t>​</a:t>
            </a:r>
          </a:p>
        </p:txBody>
      </p:sp>
      <p:sp>
        <p:nvSpPr>
          <p:cNvPr id="44" name="Text Placeholder 43">
            <a:extLst>
              <a:ext uri="{FF2B5EF4-FFF2-40B4-BE49-F238E27FC236}">
                <a16:creationId xmlns:a16="http://schemas.microsoft.com/office/drawing/2014/main" id="{08BF14CB-16F9-4C81-89C6-D1803D9FF6C5}"/>
              </a:ext>
            </a:extLst>
          </p:cNvPr>
          <p:cNvSpPr>
            <a:spLocks noGrp="1"/>
          </p:cNvSpPr>
          <p:nvPr>
            <p:ph type="body" sz="quarter" idx="16"/>
          </p:nvPr>
        </p:nvSpPr>
        <p:spPr>
          <a:xfrm>
            <a:off x="8063529" y="3400925"/>
            <a:ext cx="2692240" cy="365125"/>
          </a:xfrm>
        </p:spPr>
        <p:txBody>
          <a:bodyPr/>
          <a:lstStyle/>
          <a:p>
            <a:r>
              <a:rPr lang="en-ZA" dirty="0"/>
              <a:t>Design​</a:t>
            </a:r>
          </a:p>
        </p:txBody>
      </p:sp>
      <p:sp>
        <p:nvSpPr>
          <p:cNvPr id="45" name="Text Placeholder 44">
            <a:extLst>
              <a:ext uri="{FF2B5EF4-FFF2-40B4-BE49-F238E27FC236}">
                <a16:creationId xmlns:a16="http://schemas.microsoft.com/office/drawing/2014/main" id="{BF20205F-2E3B-455D-AD51-19DBA042B695}"/>
              </a:ext>
            </a:extLst>
          </p:cNvPr>
          <p:cNvSpPr>
            <a:spLocks noGrp="1"/>
          </p:cNvSpPr>
          <p:nvPr>
            <p:ph type="body" sz="quarter" idx="17"/>
          </p:nvPr>
        </p:nvSpPr>
        <p:spPr>
          <a:xfrm>
            <a:off x="8063529" y="3749098"/>
            <a:ext cx="2692240" cy="1148945"/>
          </a:xfrm>
        </p:spPr>
        <p:txBody>
          <a:bodyPr/>
          <a:lstStyle/>
          <a:p>
            <a:r>
              <a:rPr lang="en-ZA" dirty="0"/>
              <a:t>Minimalist and easy to use </a:t>
            </a:r>
            <a:r>
              <a:rPr lang="en-US" dirty="0"/>
              <a:t>​</a:t>
            </a:r>
          </a:p>
        </p:txBody>
      </p:sp>
      <p:sp>
        <p:nvSpPr>
          <p:cNvPr id="3" name="Footer Placeholder 2">
            <a:extLst>
              <a:ext uri="{FF2B5EF4-FFF2-40B4-BE49-F238E27FC236}">
                <a16:creationId xmlns:a16="http://schemas.microsoft.com/office/drawing/2014/main" id="{2E0E4B4A-B5D3-478E-8BA4-CF2034B5271A}"/>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0A7569EA-9732-4A17-BF57-C64DBC5B9EE1}"/>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11</a:t>
            </a:fld>
            <a:endParaRPr lang="en-US" dirty="0"/>
          </a:p>
        </p:txBody>
      </p:sp>
      <p:sp>
        <p:nvSpPr>
          <p:cNvPr id="35" name="Date Placeholder 34">
            <a:extLst>
              <a:ext uri="{FF2B5EF4-FFF2-40B4-BE49-F238E27FC236}">
                <a16:creationId xmlns:a16="http://schemas.microsoft.com/office/drawing/2014/main" id="{34FB5AB1-B6AF-48F2-8193-1762B21100E5}"/>
              </a:ext>
            </a:extLst>
          </p:cNvPr>
          <p:cNvSpPr>
            <a:spLocks noGrp="1"/>
          </p:cNvSpPr>
          <p:nvPr>
            <p:ph type="dt" sz="half" idx="2"/>
          </p:nvPr>
        </p:nvSpPr>
        <p:spPr>
          <a:xfrm rot="5400000">
            <a:off x="10595991" y="5074920"/>
            <a:ext cx="2647667" cy="365125"/>
          </a:xfrm>
        </p:spPr>
        <p:txBody>
          <a:bodyPr/>
          <a:lstStyle/>
          <a:p>
            <a:r>
              <a:rPr lang="en-US" dirty="0"/>
              <a:t>May 21, 20XX</a:t>
            </a:r>
          </a:p>
        </p:txBody>
      </p:sp>
      <p:cxnSp>
        <p:nvCxnSpPr>
          <p:cNvPr id="12" name="Straight Connector 11">
            <a:extLst>
              <a:ext uri="{FF2B5EF4-FFF2-40B4-BE49-F238E27FC236}">
                <a16:creationId xmlns:a16="http://schemas.microsoft.com/office/drawing/2014/main" id="{82E4A9E0-B9B8-477E-BAB2-C435AE05A5C3}"/>
              </a:ext>
              <a:ext uri="{C183D7F6-B498-43B3-948B-1728B52AA6E4}">
                <adec:decorative xmlns:adec="http://schemas.microsoft.com/office/drawing/2017/decorative" val="1"/>
              </a:ext>
            </a:extLst>
          </p:cNvPr>
          <p:cNvCxnSpPr>
            <a:cxnSpLocks/>
          </p:cNvCxnSpPr>
          <p:nvPr/>
        </p:nvCxnSpPr>
        <p:spPr>
          <a:xfrm>
            <a:off x="2668225" y="2771218"/>
            <a:ext cx="65900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4D367819-9C54-4A3B-90AC-2B4EEEBCCDF3}"/>
              </a:ext>
              <a:ext uri="{C183D7F6-B498-43B3-948B-1728B52AA6E4}">
                <adec:decorative xmlns:adec="http://schemas.microsoft.com/office/drawing/2017/decorative" val="1"/>
              </a:ext>
            </a:extLst>
          </p:cNvPr>
          <p:cNvSpPr/>
          <p:nvPr/>
        </p:nvSpPr>
        <p:spPr>
          <a:xfrm>
            <a:off x="1895812" y="2298379"/>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EB2FC54-BDCC-433E-9F5F-4479FEC4CB11}"/>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69077" y="2471644"/>
            <a:ext cx="599148" cy="599148"/>
          </a:xfrm>
          <a:prstGeom prst="rect">
            <a:avLst/>
          </a:prstGeom>
        </p:spPr>
      </p:pic>
      <p:sp>
        <p:nvSpPr>
          <p:cNvPr id="15" name="Oval 14">
            <a:extLst>
              <a:ext uri="{FF2B5EF4-FFF2-40B4-BE49-F238E27FC236}">
                <a16:creationId xmlns:a16="http://schemas.microsoft.com/office/drawing/2014/main" id="{FF42323A-F1D2-482E-AE8B-36FC42FCE778}"/>
              </a:ext>
              <a:ext uri="{C183D7F6-B498-43B3-948B-1728B52AA6E4}">
                <adec:decorative xmlns:adec="http://schemas.microsoft.com/office/drawing/2017/decorative" val="1"/>
              </a:ext>
            </a:extLst>
          </p:cNvPr>
          <p:cNvSpPr/>
          <p:nvPr/>
        </p:nvSpPr>
        <p:spPr>
          <a:xfrm>
            <a:off x="5444821" y="2298379"/>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Graphic 15">
            <a:extLst>
              <a:ext uri="{FF2B5EF4-FFF2-40B4-BE49-F238E27FC236}">
                <a16:creationId xmlns:a16="http://schemas.microsoft.com/office/drawing/2014/main" id="{4F06236B-DDE6-47A9-8020-9F1D55DB8D8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18086" y="2471644"/>
            <a:ext cx="599148" cy="599148"/>
          </a:xfrm>
          <a:prstGeom prst="rect">
            <a:avLst/>
          </a:prstGeom>
        </p:spPr>
      </p:pic>
      <p:sp>
        <p:nvSpPr>
          <p:cNvPr id="17" name="Oval 16">
            <a:extLst>
              <a:ext uri="{FF2B5EF4-FFF2-40B4-BE49-F238E27FC236}">
                <a16:creationId xmlns:a16="http://schemas.microsoft.com/office/drawing/2014/main" id="{CD56C48C-948A-41FB-A293-F6907B595BCF}"/>
              </a:ext>
              <a:ext uri="{C183D7F6-B498-43B3-948B-1728B52AA6E4}">
                <adec:decorative xmlns:adec="http://schemas.microsoft.com/office/drawing/2017/decorative" val="1"/>
              </a:ext>
            </a:extLst>
          </p:cNvPr>
          <p:cNvSpPr/>
          <p:nvPr/>
        </p:nvSpPr>
        <p:spPr>
          <a:xfrm>
            <a:off x="8936810" y="2298379"/>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Graphic 17">
            <a:extLst>
              <a:ext uri="{FF2B5EF4-FFF2-40B4-BE49-F238E27FC236}">
                <a16:creationId xmlns:a16="http://schemas.microsoft.com/office/drawing/2014/main" id="{9228EBB1-292A-4381-80B0-8545A1B5757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10075" y="2471644"/>
            <a:ext cx="599148" cy="599148"/>
          </a:xfrm>
          <a:prstGeom prst="rect">
            <a:avLst/>
          </a:prstGeom>
        </p:spPr>
      </p:pic>
    </p:spTree>
    <p:extLst>
      <p:ext uri="{BB962C8B-B14F-4D97-AF65-F5344CB8AC3E}">
        <p14:creationId xmlns:p14="http://schemas.microsoft.com/office/powerpoint/2010/main" val="2590226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3E47C41-D39A-4245-A7A3-ED0AB8507FA4}"/>
              </a:ext>
            </a:extLst>
          </p:cNvPr>
          <p:cNvSpPr>
            <a:spLocks noGrp="1"/>
          </p:cNvSpPr>
          <p:nvPr>
            <p:ph type="title"/>
          </p:nvPr>
        </p:nvSpPr>
        <p:spPr>
          <a:xfrm>
            <a:off x="5029799" y="1380501"/>
            <a:ext cx="5097428" cy="991689"/>
          </a:xfrm>
        </p:spPr>
        <p:txBody>
          <a:bodyPr/>
          <a:lstStyle/>
          <a:p>
            <a:r>
              <a:rPr lang="en-US" dirty="0"/>
              <a:t>Market opportunity overview</a:t>
            </a:r>
          </a:p>
        </p:txBody>
      </p:sp>
      <p:sp>
        <p:nvSpPr>
          <p:cNvPr id="13" name="Text Placeholder 12">
            <a:extLst>
              <a:ext uri="{FF2B5EF4-FFF2-40B4-BE49-F238E27FC236}">
                <a16:creationId xmlns:a16="http://schemas.microsoft.com/office/drawing/2014/main" id="{5B0169F7-C655-419A-837E-361F2B21485B}"/>
              </a:ext>
            </a:extLst>
          </p:cNvPr>
          <p:cNvSpPr>
            <a:spLocks noGrp="1"/>
          </p:cNvSpPr>
          <p:nvPr>
            <p:ph type="body" sz="quarter" idx="14"/>
          </p:nvPr>
        </p:nvSpPr>
        <p:spPr>
          <a:xfrm>
            <a:off x="692337" y="3400981"/>
            <a:ext cx="2693128" cy="991689"/>
          </a:xfrm>
        </p:spPr>
        <p:txBody>
          <a:bodyPr/>
          <a:lstStyle/>
          <a:p>
            <a:pPr lvl="0"/>
            <a:r>
              <a:rPr lang="en-US" noProof="0" dirty="0"/>
              <a:t>$3b</a:t>
            </a:r>
          </a:p>
        </p:txBody>
      </p:sp>
      <p:sp>
        <p:nvSpPr>
          <p:cNvPr id="24" name="Text Placeholder 23">
            <a:extLst>
              <a:ext uri="{FF2B5EF4-FFF2-40B4-BE49-F238E27FC236}">
                <a16:creationId xmlns:a16="http://schemas.microsoft.com/office/drawing/2014/main" id="{3686A163-9DC0-4062-B9F2-7356DCF3AE60}"/>
              </a:ext>
            </a:extLst>
          </p:cNvPr>
          <p:cNvSpPr>
            <a:spLocks noGrp="1"/>
          </p:cNvSpPr>
          <p:nvPr>
            <p:ph type="body" sz="quarter" idx="20"/>
          </p:nvPr>
        </p:nvSpPr>
        <p:spPr>
          <a:xfrm>
            <a:off x="692336" y="4670980"/>
            <a:ext cx="2693129" cy="1151633"/>
          </a:xfrm>
        </p:spPr>
        <p:txBody>
          <a:bodyPr/>
          <a:lstStyle/>
          <a:p>
            <a:r>
              <a:rPr lang="en-ZA" dirty="0"/>
              <a:t>Opportunity to build</a:t>
            </a:r>
            <a:r>
              <a:rPr lang="en-US" dirty="0"/>
              <a:t>​</a:t>
            </a:r>
          </a:p>
          <a:p>
            <a:r>
              <a:rPr lang="en-ZA" dirty="0"/>
              <a:t>Fully inclusive market</a:t>
            </a:r>
            <a:r>
              <a:rPr lang="en-US" dirty="0"/>
              <a:t>​</a:t>
            </a:r>
          </a:p>
          <a:p>
            <a:r>
              <a:rPr lang="en-ZA" dirty="0"/>
              <a:t>Total addressable market</a:t>
            </a:r>
            <a:r>
              <a:rPr lang="en-US" dirty="0"/>
              <a:t>​</a:t>
            </a:r>
          </a:p>
        </p:txBody>
      </p:sp>
      <p:sp>
        <p:nvSpPr>
          <p:cNvPr id="52" name="Text Placeholder 51">
            <a:extLst>
              <a:ext uri="{FF2B5EF4-FFF2-40B4-BE49-F238E27FC236}">
                <a16:creationId xmlns:a16="http://schemas.microsoft.com/office/drawing/2014/main" id="{A6CE42C0-A515-44EB-BC74-1BABB144F8A2}"/>
              </a:ext>
            </a:extLst>
          </p:cNvPr>
          <p:cNvSpPr>
            <a:spLocks noGrp="1"/>
          </p:cNvSpPr>
          <p:nvPr>
            <p:ph type="body" sz="quarter" idx="24"/>
          </p:nvPr>
        </p:nvSpPr>
        <p:spPr>
          <a:xfrm>
            <a:off x="3587933" y="3400981"/>
            <a:ext cx="2693128" cy="991689"/>
          </a:xfrm>
        </p:spPr>
        <p:txBody>
          <a:bodyPr/>
          <a:lstStyle/>
          <a:p>
            <a:r>
              <a:rPr lang="en-US" dirty="0"/>
              <a:t>$1b</a:t>
            </a:r>
          </a:p>
        </p:txBody>
      </p:sp>
      <p:sp>
        <p:nvSpPr>
          <p:cNvPr id="49" name="Text Placeholder 48">
            <a:extLst>
              <a:ext uri="{FF2B5EF4-FFF2-40B4-BE49-F238E27FC236}">
                <a16:creationId xmlns:a16="http://schemas.microsoft.com/office/drawing/2014/main" id="{8AF842C8-A5D3-45DC-A744-72AF8C8786B5}"/>
              </a:ext>
            </a:extLst>
          </p:cNvPr>
          <p:cNvSpPr>
            <a:spLocks noGrp="1"/>
          </p:cNvSpPr>
          <p:nvPr>
            <p:ph type="body" sz="quarter" idx="21"/>
          </p:nvPr>
        </p:nvSpPr>
        <p:spPr>
          <a:xfrm>
            <a:off x="3587931" y="4670980"/>
            <a:ext cx="2693129" cy="1151633"/>
          </a:xfrm>
        </p:spPr>
        <p:txBody>
          <a:bodyPr/>
          <a:lstStyle/>
          <a:p>
            <a:r>
              <a:rPr lang="en-US" dirty="0"/>
              <a:t>Freedom to invent​</a:t>
            </a:r>
          </a:p>
          <a:p>
            <a:r>
              <a:rPr lang="en-ZA" dirty="0"/>
              <a:t>Selectively inclusive market</a:t>
            </a:r>
            <a:r>
              <a:rPr lang="en-US" dirty="0"/>
              <a:t>​</a:t>
            </a:r>
          </a:p>
          <a:p>
            <a:r>
              <a:rPr lang="en-ZA" dirty="0"/>
              <a:t>Serviceable available market</a:t>
            </a:r>
            <a:r>
              <a:rPr lang="en-US" dirty="0"/>
              <a:t>​</a:t>
            </a:r>
          </a:p>
        </p:txBody>
      </p:sp>
      <p:sp>
        <p:nvSpPr>
          <p:cNvPr id="26" name="Text Placeholder 25">
            <a:extLst>
              <a:ext uri="{FF2B5EF4-FFF2-40B4-BE49-F238E27FC236}">
                <a16:creationId xmlns:a16="http://schemas.microsoft.com/office/drawing/2014/main" id="{8182F801-E17C-4A69-AD17-239F51B8AA22}"/>
              </a:ext>
            </a:extLst>
          </p:cNvPr>
          <p:cNvSpPr>
            <a:spLocks noGrp="1"/>
          </p:cNvSpPr>
          <p:nvPr>
            <p:ph type="body" sz="quarter" idx="25"/>
          </p:nvPr>
        </p:nvSpPr>
        <p:spPr>
          <a:xfrm>
            <a:off x="6483530" y="3400981"/>
            <a:ext cx="2693128" cy="991689"/>
          </a:xfrm>
        </p:spPr>
        <p:txBody>
          <a:bodyPr/>
          <a:lstStyle/>
          <a:p>
            <a:r>
              <a:rPr lang="en-US" dirty="0"/>
              <a:t>$2b</a:t>
            </a:r>
          </a:p>
        </p:txBody>
      </p:sp>
      <p:sp>
        <p:nvSpPr>
          <p:cNvPr id="51" name="Text Placeholder 50">
            <a:extLst>
              <a:ext uri="{FF2B5EF4-FFF2-40B4-BE49-F238E27FC236}">
                <a16:creationId xmlns:a16="http://schemas.microsoft.com/office/drawing/2014/main" id="{1FD9BD1C-061E-444C-9C04-891206C401D9}"/>
              </a:ext>
            </a:extLst>
          </p:cNvPr>
          <p:cNvSpPr>
            <a:spLocks noGrp="1"/>
          </p:cNvSpPr>
          <p:nvPr>
            <p:ph type="body" sz="quarter" idx="23"/>
          </p:nvPr>
        </p:nvSpPr>
        <p:spPr>
          <a:xfrm>
            <a:off x="6483528" y="4670980"/>
            <a:ext cx="2693129" cy="1151633"/>
          </a:xfrm>
        </p:spPr>
        <p:txBody>
          <a:bodyPr/>
          <a:lstStyle/>
          <a:p>
            <a:r>
              <a:rPr lang="en-ZA" dirty="0"/>
              <a:t>Few competitors​</a:t>
            </a:r>
          </a:p>
          <a:p>
            <a:r>
              <a:rPr lang="en-ZA" dirty="0"/>
              <a:t>Specifically targeted market</a:t>
            </a:r>
            <a:r>
              <a:rPr lang="en-US" dirty="0"/>
              <a:t>​</a:t>
            </a:r>
          </a:p>
          <a:p>
            <a:r>
              <a:rPr lang="en-ZA" dirty="0"/>
              <a:t>Serviceable obtainable market​</a:t>
            </a:r>
          </a:p>
        </p:txBody>
      </p:sp>
      <p:sp>
        <p:nvSpPr>
          <p:cNvPr id="3" name="Footer Placeholder 2">
            <a:extLst>
              <a:ext uri="{FF2B5EF4-FFF2-40B4-BE49-F238E27FC236}">
                <a16:creationId xmlns:a16="http://schemas.microsoft.com/office/drawing/2014/main" id="{CA25CFF5-858C-4164-9FC5-90CD21240E7E}"/>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C7C97396-5C5E-4112-B44F-BAEFC9E0A2D1}"/>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12</a:t>
            </a:fld>
            <a:endParaRPr lang="en-US" dirty="0"/>
          </a:p>
        </p:txBody>
      </p:sp>
      <p:sp>
        <p:nvSpPr>
          <p:cNvPr id="347" name="Date Placeholder 346">
            <a:extLst>
              <a:ext uri="{FF2B5EF4-FFF2-40B4-BE49-F238E27FC236}">
                <a16:creationId xmlns:a16="http://schemas.microsoft.com/office/drawing/2014/main" id="{02F3D276-B9E7-4EE4-929B-A726A0D5DC42}"/>
              </a:ext>
            </a:extLst>
          </p:cNvPr>
          <p:cNvSpPr>
            <a:spLocks noGrp="1"/>
          </p:cNvSpPr>
          <p:nvPr>
            <p:ph type="dt" sz="half" idx="2"/>
          </p:nvPr>
        </p:nvSpPr>
        <p:spPr>
          <a:xfrm rot="5400000">
            <a:off x="10595991" y="5074920"/>
            <a:ext cx="2647667" cy="365125"/>
          </a:xfrm>
        </p:spPr>
        <p:txBody>
          <a:bodyPr/>
          <a:lstStyle/>
          <a:p>
            <a:r>
              <a:rPr lang="en-US" dirty="0"/>
              <a:t>May 21, 20XX</a:t>
            </a:r>
          </a:p>
        </p:txBody>
      </p:sp>
      <p:cxnSp>
        <p:nvCxnSpPr>
          <p:cNvPr id="12" name="Straight Connector 11">
            <a:extLst>
              <a:ext uri="{FF2B5EF4-FFF2-40B4-BE49-F238E27FC236}">
                <a16:creationId xmlns:a16="http://schemas.microsoft.com/office/drawing/2014/main" id="{D645F8A3-F409-4E82-902F-3686B4C01A04}"/>
              </a:ext>
              <a:ext uri="{C183D7F6-B498-43B3-948B-1728B52AA6E4}">
                <adec:decorative xmlns:adec="http://schemas.microsoft.com/office/drawing/2017/decorative" val="1"/>
              </a:ext>
            </a:extLst>
          </p:cNvPr>
          <p:cNvCxnSpPr>
            <a:cxnSpLocks/>
          </p:cNvCxnSpPr>
          <p:nvPr/>
        </p:nvCxnSpPr>
        <p:spPr>
          <a:xfrm>
            <a:off x="781114" y="4533900"/>
            <a:ext cx="184948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4785493-3983-4D5B-89C1-18CAAE0A872A}"/>
              </a:ext>
              <a:ext uri="{C183D7F6-B498-43B3-948B-1728B52AA6E4}">
                <adec:decorative xmlns:adec="http://schemas.microsoft.com/office/drawing/2017/decorative" val="1"/>
              </a:ext>
            </a:extLst>
          </p:cNvPr>
          <p:cNvCxnSpPr>
            <a:cxnSpLocks/>
          </p:cNvCxnSpPr>
          <p:nvPr/>
        </p:nvCxnSpPr>
        <p:spPr>
          <a:xfrm>
            <a:off x="3676709" y="4533900"/>
            <a:ext cx="184948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EE9FFB6-DC81-4156-AEF7-2BDD543C8217}"/>
              </a:ext>
              <a:ext uri="{C183D7F6-B498-43B3-948B-1728B52AA6E4}">
                <adec:decorative xmlns:adec="http://schemas.microsoft.com/office/drawing/2017/decorative" val="1"/>
              </a:ext>
            </a:extLst>
          </p:cNvPr>
          <p:cNvCxnSpPr>
            <a:cxnSpLocks/>
          </p:cNvCxnSpPr>
          <p:nvPr/>
        </p:nvCxnSpPr>
        <p:spPr>
          <a:xfrm>
            <a:off x="6572306" y="4533900"/>
            <a:ext cx="184948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3613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58">
            <a:extLst>
              <a:ext uri="{FF2B5EF4-FFF2-40B4-BE49-F238E27FC236}">
                <a16:creationId xmlns:a16="http://schemas.microsoft.com/office/drawing/2014/main" id="{8FA1AC37-B920-4C0A-855F-E5667B422755}"/>
              </a:ext>
            </a:extLst>
          </p:cNvPr>
          <p:cNvSpPr>
            <a:spLocks noGrp="1"/>
          </p:cNvSpPr>
          <p:nvPr>
            <p:ph type="title"/>
          </p:nvPr>
        </p:nvSpPr>
        <p:spPr>
          <a:xfrm>
            <a:off x="5029799" y="1377876"/>
            <a:ext cx="5097428" cy="918377"/>
          </a:xfrm>
        </p:spPr>
        <p:txBody>
          <a:bodyPr/>
          <a:lstStyle/>
          <a:p>
            <a:r>
              <a:rPr lang="en-US" noProof="0" dirty="0"/>
              <a:t>Market opportunity comparison</a:t>
            </a:r>
            <a:br>
              <a:rPr lang="en-US" dirty="0"/>
            </a:br>
            <a:endParaRPr lang="en-US" dirty="0"/>
          </a:p>
        </p:txBody>
      </p:sp>
      <p:sp>
        <p:nvSpPr>
          <p:cNvPr id="26" name="Text Placeholder 25">
            <a:extLst>
              <a:ext uri="{FF2B5EF4-FFF2-40B4-BE49-F238E27FC236}">
                <a16:creationId xmlns:a16="http://schemas.microsoft.com/office/drawing/2014/main" id="{1CA48589-52FD-4824-BF19-224A2E273FB8}"/>
              </a:ext>
            </a:extLst>
          </p:cNvPr>
          <p:cNvSpPr>
            <a:spLocks noGrp="1"/>
          </p:cNvSpPr>
          <p:nvPr>
            <p:ph type="body" sz="quarter" idx="14"/>
          </p:nvPr>
        </p:nvSpPr>
        <p:spPr>
          <a:xfrm>
            <a:off x="2535012" y="2724048"/>
            <a:ext cx="1786461" cy="1072345"/>
          </a:xfrm>
        </p:spPr>
        <p:txBody>
          <a:bodyPr/>
          <a:lstStyle/>
          <a:p>
            <a:r>
              <a:rPr lang="en-US" dirty="0"/>
              <a:t>$3B</a:t>
            </a:r>
          </a:p>
        </p:txBody>
      </p:sp>
      <p:sp>
        <p:nvSpPr>
          <p:cNvPr id="35" name="Text Placeholder 34">
            <a:extLst>
              <a:ext uri="{FF2B5EF4-FFF2-40B4-BE49-F238E27FC236}">
                <a16:creationId xmlns:a16="http://schemas.microsoft.com/office/drawing/2014/main" id="{9D042FA2-80BA-4099-BC0A-A1C43A3BC8DC}"/>
              </a:ext>
            </a:extLst>
          </p:cNvPr>
          <p:cNvSpPr>
            <a:spLocks noGrp="1"/>
          </p:cNvSpPr>
          <p:nvPr>
            <p:ph type="body" sz="quarter" idx="19"/>
          </p:nvPr>
        </p:nvSpPr>
        <p:spPr>
          <a:xfrm>
            <a:off x="4267209" y="2930881"/>
            <a:ext cx="3639904" cy="387746"/>
          </a:xfrm>
        </p:spPr>
        <p:txBody>
          <a:bodyPr/>
          <a:lstStyle/>
          <a:p>
            <a:r>
              <a:rPr lang="en-US" dirty="0"/>
              <a:t>Opportunity to Build</a:t>
            </a:r>
          </a:p>
        </p:txBody>
      </p:sp>
      <p:sp>
        <p:nvSpPr>
          <p:cNvPr id="36" name="Text Placeholder 35">
            <a:extLst>
              <a:ext uri="{FF2B5EF4-FFF2-40B4-BE49-F238E27FC236}">
                <a16:creationId xmlns:a16="http://schemas.microsoft.com/office/drawing/2014/main" id="{89ED8224-AD26-4331-B8E0-5E0DB516408B}"/>
              </a:ext>
            </a:extLst>
          </p:cNvPr>
          <p:cNvSpPr>
            <a:spLocks noGrp="1"/>
          </p:cNvSpPr>
          <p:nvPr>
            <p:ph type="body" sz="quarter" idx="20"/>
          </p:nvPr>
        </p:nvSpPr>
        <p:spPr>
          <a:xfrm>
            <a:off x="4267209" y="3282057"/>
            <a:ext cx="3639904" cy="481781"/>
          </a:xfrm>
        </p:spPr>
        <p:txBody>
          <a:bodyPr/>
          <a:lstStyle/>
          <a:p>
            <a:r>
              <a:rPr lang="en-ZA" dirty="0"/>
              <a:t>Revenue over 12 months</a:t>
            </a:r>
            <a:r>
              <a:rPr lang="en-US" dirty="0"/>
              <a:t>​</a:t>
            </a:r>
          </a:p>
        </p:txBody>
      </p:sp>
      <p:sp>
        <p:nvSpPr>
          <p:cNvPr id="125" name="Text Placeholder 124">
            <a:extLst>
              <a:ext uri="{FF2B5EF4-FFF2-40B4-BE49-F238E27FC236}">
                <a16:creationId xmlns:a16="http://schemas.microsoft.com/office/drawing/2014/main" id="{28DAD8FC-A8D5-47E3-A7B9-0D4AC6B91985}"/>
              </a:ext>
            </a:extLst>
          </p:cNvPr>
          <p:cNvSpPr>
            <a:spLocks noGrp="1"/>
          </p:cNvSpPr>
          <p:nvPr>
            <p:ph type="body" sz="quarter" idx="21"/>
          </p:nvPr>
        </p:nvSpPr>
        <p:spPr>
          <a:xfrm>
            <a:off x="2535012" y="3882118"/>
            <a:ext cx="1786461" cy="1072345"/>
          </a:xfrm>
        </p:spPr>
        <p:txBody>
          <a:bodyPr/>
          <a:lstStyle/>
          <a:p>
            <a:r>
              <a:rPr lang="en-US" dirty="0"/>
              <a:t>$2B</a:t>
            </a:r>
          </a:p>
        </p:txBody>
      </p:sp>
      <p:sp>
        <p:nvSpPr>
          <p:cNvPr id="159" name="Text Placeholder 158">
            <a:extLst>
              <a:ext uri="{FF2B5EF4-FFF2-40B4-BE49-F238E27FC236}">
                <a16:creationId xmlns:a16="http://schemas.microsoft.com/office/drawing/2014/main" id="{9BE337EA-F500-4A54-BFED-61886EF9F791}"/>
              </a:ext>
            </a:extLst>
          </p:cNvPr>
          <p:cNvSpPr>
            <a:spLocks noGrp="1"/>
          </p:cNvSpPr>
          <p:nvPr>
            <p:ph type="body" sz="quarter" idx="22"/>
          </p:nvPr>
        </p:nvSpPr>
        <p:spPr>
          <a:xfrm>
            <a:off x="4267209" y="4097257"/>
            <a:ext cx="3639905" cy="387746"/>
          </a:xfrm>
        </p:spPr>
        <p:txBody>
          <a:bodyPr/>
          <a:lstStyle/>
          <a:p>
            <a:r>
              <a:rPr lang="en-US" dirty="0"/>
              <a:t>Freedom to Invent</a:t>
            </a:r>
          </a:p>
        </p:txBody>
      </p:sp>
      <p:sp>
        <p:nvSpPr>
          <p:cNvPr id="160" name="Text Placeholder 159">
            <a:extLst>
              <a:ext uri="{FF2B5EF4-FFF2-40B4-BE49-F238E27FC236}">
                <a16:creationId xmlns:a16="http://schemas.microsoft.com/office/drawing/2014/main" id="{55622651-7802-488B-BD31-0AB8ED0CD3E4}"/>
              </a:ext>
            </a:extLst>
          </p:cNvPr>
          <p:cNvSpPr>
            <a:spLocks noGrp="1"/>
          </p:cNvSpPr>
          <p:nvPr>
            <p:ph type="body" sz="quarter" idx="23"/>
          </p:nvPr>
        </p:nvSpPr>
        <p:spPr>
          <a:xfrm>
            <a:off x="4267209" y="4448433"/>
            <a:ext cx="3639905" cy="481781"/>
          </a:xfrm>
        </p:spPr>
        <p:txBody>
          <a:bodyPr/>
          <a:lstStyle/>
          <a:p>
            <a:r>
              <a:rPr lang="en-US" dirty="0"/>
              <a:t>Market share​</a:t>
            </a:r>
          </a:p>
        </p:txBody>
      </p:sp>
      <p:sp>
        <p:nvSpPr>
          <p:cNvPr id="194" name="Text Placeholder 193">
            <a:extLst>
              <a:ext uri="{FF2B5EF4-FFF2-40B4-BE49-F238E27FC236}">
                <a16:creationId xmlns:a16="http://schemas.microsoft.com/office/drawing/2014/main" id="{D1A056C5-B103-4338-9B8D-9EED354280F9}"/>
              </a:ext>
            </a:extLst>
          </p:cNvPr>
          <p:cNvSpPr>
            <a:spLocks noGrp="1"/>
          </p:cNvSpPr>
          <p:nvPr>
            <p:ph type="body" sz="quarter" idx="24"/>
          </p:nvPr>
        </p:nvSpPr>
        <p:spPr>
          <a:xfrm>
            <a:off x="2535012" y="5046627"/>
            <a:ext cx="1786461" cy="1072345"/>
          </a:xfrm>
        </p:spPr>
        <p:txBody>
          <a:bodyPr/>
          <a:lstStyle/>
          <a:p>
            <a:r>
              <a:rPr lang="en-US" dirty="0"/>
              <a:t>$1B</a:t>
            </a:r>
          </a:p>
        </p:txBody>
      </p:sp>
      <p:sp>
        <p:nvSpPr>
          <p:cNvPr id="209" name="Text Placeholder 208">
            <a:extLst>
              <a:ext uri="{FF2B5EF4-FFF2-40B4-BE49-F238E27FC236}">
                <a16:creationId xmlns:a16="http://schemas.microsoft.com/office/drawing/2014/main" id="{A4FFE943-298E-4CF4-BA89-7378291F7124}"/>
              </a:ext>
            </a:extLst>
          </p:cNvPr>
          <p:cNvSpPr>
            <a:spLocks noGrp="1"/>
          </p:cNvSpPr>
          <p:nvPr>
            <p:ph type="body" sz="quarter" idx="25"/>
          </p:nvPr>
        </p:nvSpPr>
        <p:spPr>
          <a:xfrm>
            <a:off x="4258730" y="5267189"/>
            <a:ext cx="3639905" cy="387746"/>
          </a:xfrm>
        </p:spPr>
        <p:txBody>
          <a:bodyPr/>
          <a:lstStyle/>
          <a:p>
            <a:r>
              <a:rPr lang="en-US" dirty="0"/>
              <a:t>Few Competitors</a:t>
            </a:r>
          </a:p>
        </p:txBody>
      </p:sp>
      <p:sp>
        <p:nvSpPr>
          <p:cNvPr id="210" name="Text Placeholder 209">
            <a:extLst>
              <a:ext uri="{FF2B5EF4-FFF2-40B4-BE49-F238E27FC236}">
                <a16:creationId xmlns:a16="http://schemas.microsoft.com/office/drawing/2014/main" id="{8EC4802F-F2B0-43C0-A6C4-7B8C3D2EC6EC}"/>
              </a:ext>
            </a:extLst>
          </p:cNvPr>
          <p:cNvSpPr>
            <a:spLocks noGrp="1"/>
          </p:cNvSpPr>
          <p:nvPr>
            <p:ph type="body" sz="quarter" idx="26"/>
          </p:nvPr>
        </p:nvSpPr>
        <p:spPr>
          <a:xfrm>
            <a:off x="4258730" y="5618365"/>
            <a:ext cx="3639905" cy="481781"/>
          </a:xfrm>
        </p:spPr>
        <p:txBody>
          <a:bodyPr/>
          <a:lstStyle/>
          <a:p>
            <a:r>
              <a:rPr lang="en-ZA" dirty="0"/>
              <a:t>Obtainable market</a:t>
            </a:r>
            <a:r>
              <a:rPr lang="en-US" dirty="0"/>
              <a:t>​</a:t>
            </a:r>
          </a:p>
        </p:txBody>
      </p:sp>
      <p:sp>
        <p:nvSpPr>
          <p:cNvPr id="9" name="Footer Placeholder 8">
            <a:extLst>
              <a:ext uri="{FF2B5EF4-FFF2-40B4-BE49-F238E27FC236}">
                <a16:creationId xmlns:a16="http://schemas.microsoft.com/office/drawing/2014/main" id="{1D619512-A1D4-44AD-8188-F1687FC50870}"/>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10" name="Slide Number Placeholder 9">
            <a:extLst>
              <a:ext uri="{FF2B5EF4-FFF2-40B4-BE49-F238E27FC236}">
                <a16:creationId xmlns:a16="http://schemas.microsoft.com/office/drawing/2014/main" id="{A73ED8FD-6B33-4E5E-8834-826A2D148473}"/>
              </a:ext>
            </a:extLst>
          </p:cNvPr>
          <p:cNvSpPr>
            <a:spLocks noGrp="1"/>
          </p:cNvSpPr>
          <p:nvPr>
            <p:ph type="sldNum" sz="quarter" idx="4"/>
          </p:nvPr>
        </p:nvSpPr>
        <p:spPr>
          <a:xfrm>
            <a:off x="11519019" y="3164804"/>
            <a:ext cx="545911" cy="580029"/>
          </a:xfrm>
        </p:spPr>
        <p:txBody>
          <a:bodyPr/>
          <a:lstStyle/>
          <a:p>
            <a:fld id="{FEA145A6-660C-42A7-85AF-AF42E3C0A892}" type="slidenum">
              <a:rPr lang="en-US" smtClean="0"/>
              <a:pPr/>
              <a:t>13</a:t>
            </a:fld>
            <a:endParaRPr lang="en-US" dirty="0"/>
          </a:p>
        </p:txBody>
      </p:sp>
      <p:sp>
        <p:nvSpPr>
          <p:cNvPr id="152" name="Date Placeholder 151">
            <a:extLst>
              <a:ext uri="{FF2B5EF4-FFF2-40B4-BE49-F238E27FC236}">
                <a16:creationId xmlns:a16="http://schemas.microsoft.com/office/drawing/2014/main" id="{2ED32D40-BFA8-4674-A900-4CD4235C124F}"/>
              </a:ext>
            </a:extLst>
          </p:cNvPr>
          <p:cNvSpPr>
            <a:spLocks noGrp="1"/>
          </p:cNvSpPr>
          <p:nvPr>
            <p:ph type="dt" sz="half" idx="2"/>
          </p:nvPr>
        </p:nvSpPr>
        <p:spPr>
          <a:xfrm rot="5400000">
            <a:off x="10595991" y="5074920"/>
            <a:ext cx="2647667" cy="365125"/>
          </a:xfrm>
        </p:spPr>
        <p:txBody>
          <a:bodyPr/>
          <a:lstStyle/>
          <a:p>
            <a:r>
              <a:rPr lang="en-US" dirty="0"/>
              <a:t>May 21, 20XX</a:t>
            </a:r>
          </a:p>
        </p:txBody>
      </p:sp>
      <p:cxnSp>
        <p:nvCxnSpPr>
          <p:cNvPr id="15" name="Straight Connector 14">
            <a:extLst>
              <a:ext uri="{FF2B5EF4-FFF2-40B4-BE49-F238E27FC236}">
                <a16:creationId xmlns:a16="http://schemas.microsoft.com/office/drawing/2014/main" id="{F1A28D05-5C71-4FBA-9474-A7CAFC47F440}"/>
              </a:ext>
              <a:ext uri="{C183D7F6-B498-43B3-948B-1728B52AA6E4}">
                <adec:decorative xmlns:adec="http://schemas.microsoft.com/office/drawing/2017/decorative" val="1"/>
              </a:ext>
            </a:extLst>
          </p:cNvPr>
          <p:cNvCxnSpPr>
            <a:cxnSpLocks/>
          </p:cNvCxnSpPr>
          <p:nvPr/>
        </p:nvCxnSpPr>
        <p:spPr>
          <a:xfrm>
            <a:off x="4093041" y="2866217"/>
            <a:ext cx="0" cy="788007"/>
          </a:xfrm>
          <a:prstGeom prst="line">
            <a:avLst/>
          </a:prstGeom>
        </p:spPr>
        <p:style>
          <a:lnRef idx="1">
            <a:schemeClr val="accent6"/>
          </a:lnRef>
          <a:fillRef idx="0">
            <a:schemeClr val="accent6"/>
          </a:fillRef>
          <a:effectRef idx="0">
            <a:schemeClr val="accent6"/>
          </a:effectRef>
          <a:fontRef idx="minor">
            <a:schemeClr val="tx1"/>
          </a:fontRef>
        </p:style>
      </p:cxnSp>
      <p:cxnSp>
        <p:nvCxnSpPr>
          <p:cNvPr id="16" name="Straight Connector 15">
            <a:extLst>
              <a:ext uri="{FF2B5EF4-FFF2-40B4-BE49-F238E27FC236}">
                <a16:creationId xmlns:a16="http://schemas.microsoft.com/office/drawing/2014/main" id="{4B9F7893-7745-4F9F-B234-06EB10A6B1DB}"/>
              </a:ext>
              <a:ext uri="{C183D7F6-B498-43B3-948B-1728B52AA6E4}">
                <adec:decorative xmlns:adec="http://schemas.microsoft.com/office/drawing/2017/decorative" val="1"/>
              </a:ext>
            </a:extLst>
          </p:cNvPr>
          <p:cNvCxnSpPr>
            <a:cxnSpLocks/>
          </p:cNvCxnSpPr>
          <p:nvPr/>
        </p:nvCxnSpPr>
        <p:spPr>
          <a:xfrm>
            <a:off x="4093041" y="4024379"/>
            <a:ext cx="0" cy="788007"/>
          </a:xfrm>
          <a:prstGeom prst="line">
            <a:avLst/>
          </a:prstGeom>
        </p:spPr>
        <p:style>
          <a:lnRef idx="1">
            <a:schemeClr val="accent6"/>
          </a:lnRef>
          <a:fillRef idx="0">
            <a:schemeClr val="accent6"/>
          </a:fillRef>
          <a:effectRef idx="0">
            <a:schemeClr val="accent6"/>
          </a:effectRef>
          <a:fontRef idx="minor">
            <a:schemeClr val="tx1"/>
          </a:fontRef>
        </p:style>
      </p:cxnSp>
      <p:cxnSp>
        <p:nvCxnSpPr>
          <p:cNvPr id="17" name="Straight Connector 16">
            <a:extLst>
              <a:ext uri="{FF2B5EF4-FFF2-40B4-BE49-F238E27FC236}">
                <a16:creationId xmlns:a16="http://schemas.microsoft.com/office/drawing/2014/main" id="{CF12FC67-38A7-4EBE-AC1E-0DC78A1420A3}"/>
              </a:ext>
              <a:ext uri="{C183D7F6-B498-43B3-948B-1728B52AA6E4}">
                <adec:decorative xmlns:adec="http://schemas.microsoft.com/office/drawing/2017/decorative" val="1"/>
              </a:ext>
            </a:extLst>
          </p:cNvPr>
          <p:cNvCxnSpPr>
            <a:cxnSpLocks/>
          </p:cNvCxnSpPr>
          <p:nvPr/>
        </p:nvCxnSpPr>
        <p:spPr>
          <a:xfrm>
            <a:off x="4093041" y="5182542"/>
            <a:ext cx="0" cy="788007"/>
          </a:xfrm>
          <a:prstGeom prst="line">
            <a:avLst/>
          </a:prstGeom>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602888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a:extLst>
              <a:ext uri="{FF2B5EF4-FFF2-40B4-BE49-F238E27FC236}">
                <a16:creationId xmlns:a16="http://schemas.microsoft.com/office/drawing/2014/main" id="{8ABCBBC9-D2F7-48B4-9184-C97F038376BF}"/>
              </a:ext>
            </a:extLst>
          </p:cNvPr>
          <p:cNvSpPr>
            <a:spLocks noGrp="1"/>
          </p:cNvSpPr>
          <p:nvPr>
            <p:ph type="title"/>
          </p:nvPr>
        </p:nvSpPr>
        <p:spPr>
          <a:xfrm>
            <a:off x="2434082" y="2232234"/>
            <a:ext cx="7323836" cy="743753"/>
          </a:xfrm>
        </p:spPr>
        <p:txBody>
          <a:bodyPr/>
          <a:lstStyle/>
          <a:p>
            <a:r>
              <a:rPr lang="en-US" dirty="0"/>
              <a:t>Our competition</a:t>
            </a:r>
          </a:p>
        </p:txBody>
      </p:sp>
      <p:sp>
        <p:nvSpPr>
          <p:cNvPr id="48" name="Text Placeholder 47">
            <a:extLst>
              <a:ext uri="{FF2B5EF4-FFF2-40B4-BE49-F238E27FC236}">
                <a16:creationId xmlns:a16="http://schemas.microsoft.com/office/drawing/2014/main" id="{341596F3-38C6-448D-A0C5-24A7126792CA}"/>
              </a:ext>
            </a:extLst>
          </p:cNvPr>
          <p:cNvSpPr>
            <a:spLocks noGrp="1"/>
          </p:cNvSpPr>
          <p:nvPr>
            <p:ph type="body" sz="quarter" idx="19"/>
          </p:nvPr>
        </p:nvSpPr>
        <p:spPr>
          <a:xfrm>
            <a:off x="1469369" y="3317783"/>
            <a:ext cx="4172533" cy="274650"/>
          </a:xfrm>
        </p:spPr>
        <p:txBody>
          <a:bodyPr/>
          <a:lstStyle/>
          <a:p>
            <a:r>
              <a:rPr lang="en-US" dirty="0"/>
              <a:t>CoNTOSO</a:t>
            </a:r>
          </a:p>
        </p:txBody>
      </p:sp>
      <p:sp>
        <p:nvSpPr>
          <p:cNvPr id="39" name="Text Placeholder 38">
            <a:extLst>
              <a:ext uri="{FF2B5EF4-FFF2-40B4-BE49-F238E27FC236}">
                <a16:creationId xmlns:a16="http://schemas.microsoft.com/office/drawing/2014/main" id="{17B27968-7017-4680-8585-A31AFCFC0A6B}"/>
              </a:ext>
            </a:extLst>
          </p:cNvPr>
          <p:cNvSpPr>
            <a:spLocks noGrp="1"/>
          </p:cNvSpPr>
          <p:nvPr>
            <p:ph type="body" sz="quarter" idx="20"/>
          </p:nvPr>
        </p:nvSpPr>
        <p:spPr>
          <a:xfrm>
            <a:off x="1469369" y="3651424"/>
            <a:ext cx="4172533" cy="2329657"/>
          </a:xfrm>
        </p:spPr>
        <p:txBody>
          <a:bodyPr/>
          <a:lstStyle/>
          <a:p>
            <a:r>
              <a:rPr lang="en-ZA" dirty="0"/>
              <a:t>Our product is priced below that of other companies on the market</a:t>
            </a:r>
            <a:r>
              <a:rPr lang="en-US" dirty="0"/>
              <a:t>​</a:t>
            </a:r>
          </a:p>
          <a:p>
            <a:r>
              <a:rPr lang="en-ZA" dirty="0"/>
              <a:t>Design is simple and easy to use, compared to the complex designs of the competitors</a:t>
            </a:r>
            <a:r>
              <a:rPr lang="en-US" dirty="0"/>
              <a:t>​</a:t>
            </a:r>
          </a:p>
          <a:p>
            <a:r>
              <a:rPr lang="en-ZA" dirty="0"/>
              <a:t>Affordability is the main draw for our consumers to our product</a:t>
            </a:r>
            <a:r>
              <a:rPr lang="en-US" dirty="0"/>
              <a:t>​</a:t>
            </a:r>
          </a:p>
          <a:p>
            <a:endParaRPr lang="en-US" dirty="0"/>
          </a:p>
        </p:txBody>
      </p:sp>
      <p:sp>
        <p:nvSpPr>
          <p:cNvPr id="59" name="Text Placeholder 58">
            <a:extLst>
              <a:ext uri="{FF2B5EF4-FFF2-40B4-BE49-F238E27FC236}">
                <a16:creationId xmlns:a16="http://schemas.microsoft.com/office/drawing/2014/main" id="{4CF89924-6561-4076-8640-DB03DB6B7D2B}"/>
              </a:ext>
            </a:extLst>
          </p:cNvPr>
          <p:cNvSpPr>
            <a:spLocks noGrp="1"/>
          </p:cNvSpPr>
          <p:nvPr>
            <p:ph type="body" sz="quarter" idx="21"/>
          </p:nvPr>
        </p:nvSpPr>
        <p:spPr>
          <a:xfrm>
            <a:off x="6672448" y="3317783"/>
            <a:ext cx="4172533" cy="274650"/>
          </a:xfrm>
        </p:spPr>
        <p:txBody>
          <a:bodyPr/>
          <a:lstStyle/>
          <a:p>
            <a:r>
              <a:rPr lang="en-US" dirty="0"/>
              <a:t>competitors</a:t>
            </a:r>
          </a:p>
        </p:txBody>
      </p:sp>
      <p:sp>
        <p:nvSpPr>
          <p:cNvPr id="50" name="Text Placeholder 49">
            <a:extLst>
              <a:ext uri="{FF2B5EF4-FFF2-40B4-BE49-F238E27FC236}">
                <a16:creationId xmlns:a16="http://schemas.microsoft.com/office/drawing/2014/main" id="{20CCA77E-34EA-4061-ABAB-6C8BBBAD5E9E}"/>
              </a:ext>
            </a:extLst>
          </p:cNvPr>
          <p:cNvSpPr>
            <a:spLocks noGrp="1"/>
          </p:cNvSpPr>
          <p:nvPr>
            <p:ph type="body" sz="quarter" idx="22"/>
          </p:nvPr>
        </p:nvSpPr>
        <p:spPr>
          <a:xfrm>
            <a:off x="6672448" y="3651424"/>
            <a:ext cx="4172533" cy="2329657"/>
          </a:xfrm>
        </p:spPr>
        <p:txBody>
          <a:bodyPr/>
          <a:lstStyle/>
          <a:p>
            <a:r>
              <a:rPr lang="en-ZA" dirty="0"/>
              <a:t>Company A</a:t>
            </a:r>
            <a:r>
              <a:rPr lang="en-US" dirty="0"/>
              <a:t>​</a:t>
            </a:r>
            <a:br>
              <a:rPr lang="en-US" dirty="0"/>
            </a:br>
            <a:r>
              <a:rPr lang="en-ZA" dirty="0"/>
              <a:t>Product is more expensive</a:t>
            </a:r>
            <a:r>
              <a:rPr lang="en-US" dirty="0"/>
              <a:t>​</a:t>
            </a:r>
          </a:p>
          <a:p>
            <a:r>
              <a:rPr lang="en-ZA" dirty="0"/>
              <a:t>Companies B &amp; C </a:t>
            </a:r>
            <a:r>
              <a:rPr lang="en-US" dirty="0"/>
              <a:t>​</a:t>
            </a:r>
            <a:br>
              <a:rPr lang="en-US" dirty="0"/>
            </a:br>
            <a:r>
              <a:rPr lang="en-ZA" dirty="0"/>
              <a:t>Product is expensive and inconvenient to use</a:t>
            </a:r>
            <a:r>
              <a:rPr lang="en-US" dirty="0"/>
              <a:t>​</a:t>
            </a:r>
          </a:p>
          <a:p>
            <a:r>
              <a:rPr lang="en-ZA" dirty="0"/>
              <a:t>Companies D &amp; E</a:t>
            </a:r>
            <a:r>
              <a:rPr lang="en-US" dirty="0"/>
              <a:t>​</a:t>
            </a:r>
            <a:br>
              <a:rPr lang="en-US" dirty="0"/>
            </a:br>
            <a:r>
              <a:rPr lang="en-ZA" dirty="0"/>
              <a:t>Product is affordable, but inconvenient to use</a:t>
            </a:r>
            <a:endParaRPr lang="en-US" dirty="0"/>
          </a:p>
        </p:txBody>
      </p:sp>
      <p:sp>
        <p:nvSpPr>
          <p:cNvPr id="43" name="Footer Placeholder 42">
            <a:extLst>
              <a:ext uri="{FF2B5EF4-FFF2-40B4-BE49-F238E27FC236}">
                <a16:creationId xmlns:a16="http://schemas.microsoft.com/office/drawing/2014/main" id="{202891BF-DCB2-480A-BAB9-0C3CDD92BCF0}"/>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44" name="Slide Number Placeholder 43">
            <a:extLst>
              <a:ext uri="{FF2B5EF4-FFF2-40B4-BE49-F238E27FC236}">
                <a16:creationId xmlns:a16="http://schemas.microsoft.com/office/drawing/2014/main" id="{99A1ED1C-790E-44E3-B2F4-DE91FE038861}"/>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14</a:t>
            </a:fld>
            <a:endParaRPr lang="en-US" dirty="0"/>
          </a:p>
        </p:txBody>
      </p:sp>
      <p:sp>
        <p:nvSpPr>
          <p:cNvPr id="18" name="Date Placeholder 17">
            <a:extLst>
              <a:ext uri="{FF2B5EF4-FFF2-40B4-BE49-F238E27FC236}">
                <a16:creationId xmlns:a16="http://schemas.microsoft.com/office/drawing/2014/main" id="{730335FD-83D9-40F9-BCF7-E66D50AA1D11}"/>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4086334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319B9FFB-0977-4525-8A44-982CB03E8F34}"/>
              </a:ext>
              <a:ext uri="{C183D7F6-B498-43B3-948B-1728B52AA6E4}">
                <adec:decorative xmlns:adec="http://schemas.microsoft.com/office/drawing/2017/decorative" val="1"/>
              </a:ext>
            </a:extLst>
          </p:cNvPr>
          <p:cNvSpPr/>
          <p:nvPr/>
        </p:nvSpPr>
        <p:spPr>
          <a:xfrm>
            <a:off x="2513820" y="2123274"/>
            <a:ext cx="1002380" cy="1002380"/>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B82F7667-6964-4684-A3BD-F37CCB6F57B7}"/>
              </a:ext>
              <a:ext uri="{C183D7F6-B498-43B3-948B-1728B52AA6E4}">
                <adec:decorative xmlns:adec="http://schemas.microsoft.com/office/drawing/2017/decorative" val="1"/>
              </a:ext>
            </a:extLst>
          </p:cNvPr>
          <p:cNvSpPr/>
          <p:nvPr/>
        </p:nvSpPr>
        <p:spPr>
          <a:xfrm>
            <a:off x="2950312" y="4204682"/>
            <a:ext cx="1002380" cy="1002380"/>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139BF04E-4802-4FB1-8AD8-B559526E3871}"/>
              </a:ext>
              <a:ext uri="{C183D7F6-B498-43B3-948B-1728B52AA6E4}">
                <adec:decorative xmlns:adec="http://schemas.microsoft.com/office/drawing/2017/decorative" val="1"/>
              </a:ext>
            </a:extLst>
          </p:cNvPr>
          <p:cNvSpPr/>
          <p:nvPr/>
        </p:nvSpPr>
        <p:spPr>
          <a:xfrm>
            <a:off x="1412835" y="4379153"/>
            <a:ext cx="1002380" cy="1002380"/>
          </a:xfrm>
          <a:prstGeom prst="ellipse">
            <a:avLst/>
          </a:prstGeom>
          <a:noFill/>
          <a:ln w="19050">
            <a:solidFill>
              <a:schemeClr val="accent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A285C500-FA8C-47EB-A9D6-D73CEC78321B}"/>
              </a:ext>
              <a:ext uri="{C183D7F6-B498-43B3-948B-1728B52AA6E4}">
                <adec:decorative xmlns:adec="http://schemas.microsoft.com/office/drawing/2017/decorative" val="1"/>
              </a:ext>
            </a:extLst>
          </p:cNvPr>
          <p:cNvSpPr/>
          <p:nvPr/>
        </p:nvSpPr>
        <p:spPr>
          <a:xfrm>
            <a:off x="5327802" y="4066610"/>
            <a:ext cx="1002380" cy="1002380"/>
          </a:xfrm>
          <a:prstGeom prst="ellipse">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65C8F4A0-5A3F-4793-948C-37C7F63BAA21}"/>
              </a:ext>
              <a:ext uri="{C183D7F6-B498-43B3-948B-1728B52AA6E4}">
                <adec:decorative xmlns:adec="http://schemas.microsoft.com/office/drawing/2017/decorative" val="1"/>
              </a:ext>
            </a:extLst>
          </p:cNvPr>
          <p:cNvSpPr/>
          <p:nvPr/>
        </p:nvSpPr>
        <p:spPr>
          <a:xfrm>
            <a:off x="6576945" y="4940495"/>
            <a:ext cx="1002380" cy="1002380"/>
          </a:xfrm>
          <a:prstGeom prst="ellips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CEFDAC96-A13C-45C8-85D9-E76C3F073DCF}"/>
              </a:ext>
              <a:ext uri="{C183D7F6-B498-43B3-948B-1728B52AA6E4}">
                <adec:decorative xmlns:adec="http://schemas.microsoft.com/office/drawing/2017/decorative" val="1"/>
              </a:ext>
            </a:extLst>
          </p:cNvPr>
          <p:cNvSpPr/>
          <p:nvPr/>
        </p:nvSpPr>
        <p:spPr>
          <a:xfrm>
            <a:off x="5504833" y="1861234"/>
            <a:ext cx="1584471" cy="1584471"/>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itle 65">
            <a:extLst>
              <a:ext uri="{FF2B5EF4-FFF2-40B4-BE49-F238E27FC236}">
                <a16:creationId xmlns:a16="http://schemas.microsoft.com/office/drawing/2014/main" id="{2064AD79-FC3F-4ACB-9FCC-5DB4E1A365AA}"/>
              </a:ext>
            </a:extLst>
          </p:cNvPr>
          <p:cNvSpPr>
            <a:spLocks noGrp="1"/>
          </p:cNvSpPr>
          <p:nvPr>
            <p:ph type="title"/>
          </p:nvPr>
        </p:nvSpPr>
        <p:spPr>
          <a:xfrm>
            <a:off x="614107" y="501519"/>
            <a:ext cx="10515600" cy="492025"/>
          </a:xfrm>
        </p:spPr>
        <p:txBody>
          <a:bodyPr/>
          <a:lstStyle/>
          <a:p>
            <a:r>
              <a:rPr lang="en-US" noProof="0" dirty="0"/>
              <a:t>Our competition graphic</a:t>
            </a:r>
            <a:br>
              <a:rPr lang="en-US" dirty="0"/>
            </a:br>
            <a:endParaRPr lang="en-US" dirty="0"/>
          </a:p>
        </p:txBody>
      </p:sp>
      <p:sp>
        <p:nvSpPr>
          <p:cNvPr id="33" name="Text Placeholder 32">
            <a:extLst>
              <a:ext uri="{FF2B5EF4-FFF2-40B4-BE49-F238E27FC236}">
                <a16:creationId xmlns:a16="http://schemas.microsoft.com/office/drawing/2014/main" id="{778AC672-B3A8-4818-A2DD-4AC4E09C211F}"/>
              </a:ext>
            </a:extLst>
          </p:cNvPr>
          <p:cNvSpPr>
            <a:spLocks noGrp="1"/>
          </p:cNvSpPr>
          <p:nvPr>
            <p:ph type="body" sz="quarter" idx="15"/>
          </p:nvPr>
        </p:nvSpPr>
        <p:spPr>
          <a:xfrm>
            <a:off x="3927206" y="1599947"/>
            <a:ext cx="1706965" cy="492025"/>
          </a:xfrm>
        </p:spPr>
        <p:txBody>
          <a:bodyPr/>
          <a:lstStyle/>
          <a:p>
            <a:r>
              <a:rPr lang="en-US" dirty="0"/>
              <a:t>convenient</a:t>
            </a:r>
          </a:p>
        </p:txBody>
      </p:sp>
      <p:sp>
        <p:nvSpPr>
          <p:cNvPr id="107" name="Text Placeholder 106">
            <a:extLst>
              <a:ext uri="{FF2B5EF4-FFF2-40B4-BE49-F238E27FC236}">
                <a16:creationId xmlns:a16="http://schemas.microsoft.com/office/drawing/2014/main" id="{D03D5EA3-71CF-48D3-9275-FD6D80F02186}"/>
              </a:ext>
            </a:extLst>
          </p:cNvPr>
          <p:cNvSpPr>
            <a:spLocks noGrp="1"/>
          </p:cNvSpPr>
          <p:nvPr>
            <p:ph type="body" sz="quarter" idx="20"/>
          </p:nvPr>
        </p:nvSpPr>
        <p:spPr>
          <a:xfrm>
            <a:off x="2423421" y="2378452"/>
            <a:ext cx="1183179" cy="492025"/>
          </a:xfrm>
        </p:spPr>
        <p:txBody>
          <a:bodyPr/>
          <a:lstStyle/>
          <a:p>
            <a:r>
              <a:rPr lang="en-US" dirty="0"/>
              <a:t>A</a:t>
            </a:r>
          </a:p>
        </p:txBody>
      </p:sp>
      <p:sp>
        <p:nvSpPr>
          <p:cNvPr id="23" name="Text Placeholder 22">
            <a:extLst>
              <a:ext uri="{FF2B5EF4-FFF2-40B4-BE49-F238E27FC236}">
                <a16:creationId xmlns:a16="http://schemas.microsoft.com/office/drawing/2014/main" id="{F4EE2917-789E-49D4-B116-1CFBDB471D7A}"/>
              </a:ext>
            </a:extLst>
          </p:cNvPr>
          <p:cNvSpPr>
            <a:spLocks noGrp="1"/>
          </p:cNvSpPr>
          <p:nvPr>
            <p:ph type="body" sz="quarter" idx="26"/>
          </p:nvPr>
        </p:nvSpPr>
        <p:spPr>
          <a:xfrm>
            <a:off x="5443586" y="2129182"/>
            <a:ext cx="1706965" cy="1048575"/>
          </a:xfrm>
        </p:spPr>
        <p:txBody>
          <a:bodyPr/>
          <a:lstStyle/>
          <a:p>
            <a:r>
              <a:rPr lang="en-US" dirty="0"/>
              <a:t>Contoso</a:t>
            </a:r>
          </a:p>
        </p:txBody>
      </p:sp>
      <p:sp>
        <p:nvSpPr>
          <p:cNvPr id="31" name="Text Placeholder 30">
            <a:extLst>
              <a:ext uri="{FF2B5EF4-FFF2-40B4-BE49-F238E27FC236}">
                <a16:creationId xmlns:a16="http://schemas.microsoft.com/office/drawing/2014/main" id="{926BA2DA-C2D4-4602-A901-B6642B650019}"/>
              </a:ext>
            </a:extLst>
          </p:cNvPr>
          <p:cNvSpPr>
            <a:spLocks noGrp="1"/>
          </p:cNvSpPr>
          <p:nvPr>
            <p:ph type="body" sz="quarter" idx="25"/>
          </p:nvPr>
        </p:nvSpPr>
        <p:spPr>
          <a:xfrm>
            <a:off x="1234399" y="3528829"/>
            <a:ext cx="1209143" cy="492025"/>
          </a:xfrm>
        </p:spPr>
        <p:txBody>
          <a:bodyPr/>
          <a:lstStyle/>
          <a:p>
            <a:r>
              <a:rPr lang="en-US" dirty="0"/>
              <a:t>expensive</a:t>
            </a:r>
          </a:p>
        </p:txBody>
      </p:sp>
      <p:sp>
        <p:nvSpPr>
          <p:cNvPr id="32" name="Text Placeholder 31">
            <a:extLst>
              <a:ext uri="{FF2B5EF4-FFF2-40B4-BE49-F238E27FC236}">
                <a16:creationId xmlns:a16="http://schemas.microsoft.com/office/drawing/2014/main" id="{09D3632F-CFE2-4072-8A8C-DF1D84B0A599}"/>
              </a:ext>
            </a:extLst>
          </p:cNvPr>
          <p:cNvSpPr>
            <a:spLocks noGrp="1"/>
          </p:cNvSpPr>
          <p:nvPr>
            <p:ph type="body" sz="quarter" idx="19"/>
          </p:nvPr>
        </p:nvSpPr>
        <p:spPr>
          <a:xfrm>
            <a:off x="7131018" y="3528829"/>
            <a:ext cx="1380681" cy="492025"/>
          </a:xfrm>
        </p:spPr>
        <p:txBody>
          <a:bodyPr/>
          <a:lstStyle/>
          <a:p>
            <a:r>
              <a:rPr lang="en-US" dirty="0"/>
              <a:t>affordable</a:t>
            </a:r>
          </a:p>
        </p:txBody>
      </p:sp>
      <p:sp>
        <p:nvSpPr>
          <p:cNvPr id="119" name="Text Placeholder 118">
            <a:extLst>
              <a:ext uri="{FF2B5EF4-FFF2-40B4-BE49-F238E27FC236}">
                <a16:creationId xmlns:a16="http://schemas.microsoft.com/office/drawing/2014/main" id="{0F7C41D5-D65D-452F-93E8-B49828DD8507}"/>
              </a:ext>
            </a:extLst>
          </p:cNvPr>
          <p:cNvSpPr>
            <a:spLocks noGrp="1"/>
          </p:cNvSpPr>
          <p:nvPr>
            <p:ph type="body" sz="quarter" idx="22"/>
          </p:nvPr>
        </p:nvSpPr>
        <p:spPr>
          <a:xfrm>
            <a:off x="1322436" y="4634331"/>
            <a:ext cx="1183179" cy="492025"/>
          </a:xfrm>
        </p:spPr>
        <p:txBody>
          <a:bodyPr/>
          <a:lstStyle/>
          <a:p>
            <a:r>
              <a:rPr lang="en-US" dirty="0"/>
              <a:t>C</a:t>
            </a:r>
          </a:p>
        </p:txBody>
      </p:sp>
      <p:sp>
        <p:nvSpPr>
          <p:cNvPr id="118" name="Text Placeholder 117">
            <a:extLst>
              <a:ext uri="{FF2B5EF4-FFF2-40B4-BE49-F238E27FC236}">
                <a16:creationId xmlns:a16="http://schemas.microsoft.com/office/drawing/2014/main" id="{F91DCB5A-57D3-4EBF-A9A1-B708D2A13409}"/>
              </a:ext>
            </a:extLst>
          </p:cNvPr>
          <p:cNvSpPr>
            <a:spLocks noGrp="1"/>
          </p:cNvSpPr>
          <p:nvPr>
            <p:ph type="body" sz="quarter" idx="21"/>
          </p:nvPr>
        </p:nvSpPr>
        <p:spPr>
          <a:xfrm>
            <a:off x="2859913" y="4459860"/>
            <a:ext cx="1183179" cy="492025"/>
          </a:xfrm>
        </p:spPr>
        <p:txBody>
          <a:bodyPr/>
          <a:lstStyle/>
          <a:p>
            <a:r>
              <a:rPr lang="en-US" dirty="0"/>
              <a:t>B</a:t>
            </a:r>
          </a:p>
        </p:txBody>
      </p:sp>
      <p:sp>
        <p:nvSpPr>
          <p:cNvPr id="120" name="Text Placeholder 119">
            <a:extLst>
              <a:ext uri="{FF2B5EF4-FFF2-40B4-BE49-F238E27FC236}">
                <a16:creationId xmlns:a16="http://schemas.microsoft.com/office/drawing/2014/main" id="{8C60C4A6-41AD-4FB6-A2B5-385108B9D924}"/>
              </a:ext>
            </a:extLst>
          </p:cNvPr>
          <p:cNvSpPr>
            <a:spLocks noGrp="1"/>
          </p:cNvSpPr>
          <p:nvPr>
            <p:ph type="body" sz="quarter" idx="23"/>
          </p:nvPr>
        </p:nvSpPr>
        <p:spPr>
          <a:xfrm>
            <a:off x="5237403" y="4321788"/>
            <a:ext cx="1183179" cy="492025"/>
          </a:xfrm>
        </p:spPr>
        <p:txBody>
          <a:bodyPr/>
          <a:lstStyle/>
          <a:p>
            <a:r>
              <a:rPr lang="en-US" dirty="0"/>
              <a:t>D</a:t>
            </a:r>
          </a:p>
        </p:txBody>
      </p:sp>
      <p:sp>
        <p:nvSpPr>
          <p:cNvPr id="34" name="Text Placeholder 33">
            <a:extLst>
              <a:ext uri="{FF2B5EF4-FFF2-40B4-BE49-F238E27FC236}">
                <a16:creationId xmlns:a16="http://schemas.microsoft.com/office/drawing/2014/main" id="{DD0E0121-9CF8-404E-ACC6-53AFD861FE0F}"/>
              </a:ext>
            </a:extLst>
          </p:cNvPr>
          <p:cNvSpPr>
            <a:spLocks noGrp="1"/>
          </p:cNvSpPr>
          <p:nvPr>
            <p:ph type="body" sz="quarter" idx="17"/>
          </p:nvPr>
        </p:nvSpPr>
        <p:spPr>
          <a:xfrm>
            <a:off x="3927206" y="5468790"/>
            <a:ext cx="1706965" cy="492025"/>
          </a:xfrm>
        </p:spPr>
        <p:txBody>
          <a:bodyPr/>
          <a:lstStyle/>
          <a:p>
            <a:r>
              <a:rPr lang="en-ZA" dirty="0"/>
              <a:t>Inconvenient</a:t>
            </a:r>
            <a:r>
              <a:rPr lang="en-US" dirty="0"/>
              <a:t>​</a:t>
            </a:r>
          </a:p>
        </p:txBody>
      </p:sp>
      <p:sp>
        <p:nvSpPr>
          <p:cNvPr id="121" name="Text Placeholder 120">
            <a:extLst>
              <a:ext uri="{FF2B5EF4-FFF2-40B4-BE49-F238E27FC236}">
                <a16:creationId xmlns:a16="http://schemas.microsoft.com/office/drawing/2014/main" id="{7B873056-ABAF-409E-9B1F-8C0284480F9A}"/>
              </a:ext>
            </a:extLst>
          </p:cNvPr>
          <p:cNvSpPr>
            <a:spLocks noGrp="1"/>
          </p:cNvSpPr>
          <p:nvPr>
            <p:ph type="body" sz="quarter" idx="24"/>
          </p:nvPr>
        </p:nvSpPr>
        <p:spPr>
          <a:xfrm>
            <a:off x="6486546" y="5195673"/>
            <a:ext cx="1183179" cy="492025"/>
          </a:xfrm>
        </p:spPr>
        <p:txBody>
          <a:bodyPr/>
          <a:lstStyle/>
          <a:p>
            <a:r>
              <a:rPr lang="en-US" dirty="0"/>
              <a:t>E</a:t>
            </a:r>
          </a:p>
        </p:txBody>
      </p:sp>
      <p:sp>
        <p:nvSpPr>
          <p:cNvPr id="3" name="Footer Placeholder 2">
            <a:extLst>
              <a:ext uri="{FF2B5EF4-FFF2-40B4-BE49-F238E27FC236}">
                <a16:creationId xmlns:a16="http://schemas.microsoft.com/office/drawing/2014/main" id="{BFD96604-7FB5-4F50-A96E-4386473A5A95}"/>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476D13EE-70A1-4778-AF2D-A9A1C2D82736}"/>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15</a:t>
            </a:fld>
            <a:endParaRPr lang="en-US" dirty="0"/>
          </a:p>
        </p:txBody>
      </p:sp>
      <p:sp>
        <p:nvSpPr>
          <p:cNvPr id="19" name="Date Placeholder 18">
            <a:extLst>
              <a:ext uri="{FF2B5EF4-FFF2-40B4-BE49-F238E27FC236}">
                <a16:creationId xmlns:a16="http://schemas.microsoft.com/office/drawing/2014/main" id="{4F174361-981D-49E5-B0D5-8F14C3C47FC8}"/>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12506181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B5DCDD26-2EBE-4DA1-88E6-739CC32AAE6D}"/>
              </a:ext>
              <a:ext uri="{C183D7F6-B498-43B3-948B-1728B52AA6E4}">
                <adec:decorative xmlns:adec="http://schemas.microsoft.com/office/drawing/2017/decorative" val="1"/>
              </a:ext>
            </a:extLst>
          </p:cNvPr>
          <p:cNvSpPr/>
          <p:nvPr/>
        </p:nvSpPr>
        <p:spPr>
          <a:xfrm>
            <a:off x="1885301" y="2994608"/>
            <a:ext cx="1584471" cy="1584471"/>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9105DC8A-F469-4525-9B35-A48C39C675D8}"/>
              </a:ext>
              <a:ext uri="{C183D7F6-B498-43B3-948B-1728B52AA6E4}">
                <adec:decorative xmlns:adec="http://schemas.microsoft.com/office/drawing/2017/decorative" val="1"/>
              </a:ext>
            </a:extLst>
          </p:cNvPr>
          <p:cNvSpPr/>
          <p:nvPr/>
        </p:nvSpPr>
        <p:spPr>
          <a:xfrm>
            <a:off x="5105343" y="2994608"/>
            <a:ext cx="1584471" cy="1584471"/>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83532D8B-A149-411A-B087-EBA1EE6C6225}"/>
              </a:ext>
              <a:ext uri="{C183D7F6-B498-43B3-948B-1728B52AA6E4}">
                <adec:decorative xmlns:adec="http://schemas.microsoft.com/office/drawing/2017/decorative" val="1"/>
              </a:ext>
            </a:extLst>
          </p:cNvPr>
          <p:cNvSpPr/>
          <p:nvPr/>
        </p:nvSpPr>
        <p:spPr>
          <a:xfrm>
            <a:off x="8249019" y="2994608"/>
            <a:ext cx="1584471" cy="1584471"/>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itle 52">
            <a:extLst>
              <a:ext uri="{FF2B5EF4-FFF2-40B4-BE49-F238E27FC236}">
                <a16:creationId xmlns:a16="http://schemas.microsoft.com/office/drawing/2014/main" id="{24046B9E-C52D-4466-AE77-E724F5B083A6}"/>
              </a:ext>
            </a:extLst>
          </p:cNvPr>
          <p:cNvSpPr>
            <a:spLocks noGrp="1"/>
          </p:cNvSpPr>
          <p:nvPr>
            <p:ph type="title"/>
          </p:nvPr>
        </p:nvSpPr>
        <p:spPr>
          <a:xfrm>
            <a:off x="3294345" y="1158710"/>
            <a:ext cx="5611660" cy="677782"/>
          </a:xfrm>
        </p:spPr>
        <p:txBody>
          <a:bodyPr/>
          <a:lstStyle/>
          <a:p>
            <a:r>
              <a:rPr lang="en-US" dirty="0"/>
              <a:t>Growth strategy</a:t>
            </a:r>
          </a:p>
        </p:txBody>
      </p:sp>
      <p:sp>
        <p:nvSpPr>
          <p:cNvPr id="9" name="Text Placeholder 8">
            <a:extLst>
              <a:ext uri="{FF2B5EF4-FFF2-40B4-BE49-F238E27FC236}">
                <a16:creationId xmlns:a16="http://schemas.microsoft.com/office/drawing/2014/main" id="{628F2B12-A6FB-49BB-8D11-55B45902D329}"/>
              </a:ext>
            </a:extLst>
          </p:cNvPr>
          <p:cNvSpPr>
            <a:spLocks noGrp="1"/>
          </p:cNvSpPr>
          <p:nvPr>
            <p:ph type="body" sz="quarter" idx="19"/>
          </p:nvPr>
        </p:nvSpPr>
        <p:spPr>
          <a:xfrm>
            <a:off x="3519730" y="1836492"/>
            <a:ext cx="5152539" cy="718457"/>
          </a:xfrm>
        </p:spPr>
        <p:txBody>
          <a:bodyPr/>
          <a:lstStyle/>
          <a:p>
            <a:r>
              <a:rPr lang="en-ZA" dirty="0"/>
              <a:t>How we’ll scale in the future</a:t>
            </a:r>
            <a:endParaRPr lang="en-US" dirty="0"/>
          </a:p>
        </p:txBody>
      </p:sp>
      <p:sp>
        <p:nvSpPr>
          <p:cNvPr id="31" name="Text Placeholder 30">
            <a:extLst>
              <a:ext uri="{FF2B5EF4-FFF2-40B4-BE49-F238E27FC236}">
                <a16:creationId xmlns:a16="http://schemas.microsoft.com/office/drawing/2014/main" id="{5B9D383F-A60F-4C89-8A00-CF569497000A}"/>
              </a:ext>
            </a:extLst>
          </p:cNvPr>
          <p:cNvSpPr>
            <a:spLocks noGrp="1"/>
          </p:cNvSpPr>
          <p:nvPr>
            <p:ph type="body" sz="quarter" idx="26"/>
          </p:nvPr>
        </p:nvSpPr>
        <p:spPr>
          <a:xfrm>
            <a:off x="1833290" y="3262556"/>
            <a:ext cx="1706965" cy="1048575"/>
          </a:xfrm>
        </p:spPr>
        <p:txBody>
          <a:bodyPr/>
          <a:lstStyle/>
          <a:p>
            <a:r>
              <a:rPr lang="en-US" dirty="0"/>
              <a:t>Feb 20xx</a:t>
            </a:r>
          </a:p>
        </p:txBody>
      </p:sp>
      <p:sp>
        <p:nvSpPr>
          <p:cNvPr id="32" name="Text Placeholder 31">
            <a:extLst>
              <a:ext uri="{FF2B5EF4-FFF2-40B4-BE49-F238E27FC236}">
                <a16:creationId xmlns:a16="http://schemas.microsoft.com/office/drawing/2014/main" id="{1F406394-948C-4B32-9F32-893A9CDFB903}"/>
              </a:ext>
            </a:extLst>
          </p:cNvPr>
          <p:cNvSpPr>
            <a:spLocks noGrp="1"/>
          </p:cNvSpPr>
          <p:nvPr>
            <p:ph type="body" sz="quarter" idx="27"/>
          </p:nvPr>
        </p:nvSpPr>
        <p:spPr>
          <a:xfrm>
            <a:off x="5053332" y="3262556"/>
            <a:ext cx="1706965" cy="1048575"/>
          </a:xfrm>
        </p:spPr>
        <p:txBody>
          <a:bodyPr/>
          <a:lstStyle/>
          <a:p>
            <a:r>
              <a:rPr lang="en-US" dirty="0"/>
              <a:t>May 20xx</a:t>
            </a:r>
          </a:p>
        </p:txBody>
      </p:sp>
      <p:sp>
        <p:nvSpPr>
          <p:cNvPr id="33" name="Text Placeholder 32">
            <a:extLst>
              <a:ext uri="{FF2B5EF4-FFF2-40B4-BE49-F238E27FC236}">
                <a16:creationId xmlns:a16="http://schemas.microsoft.com/office/drawing/2014/main" id="{00564ED2-7D0C-49B7-ABB1-6D7E498CDADA}"/>
              </a:ext>
            </a:extLst>
          </p:cNvPr>
          <p:cNvSpPr>
            <a:spLocks noGrp="1"/>
          </p:cNvSpPr>
          <p:nvPr>
            <p:ph type="body" sz="quarter" idx="28"/>
          </p:nvPr>
        </p:nvSpPr>
        <p:spPr>
          <a:xfrm>
            <a:off x="8197008" y="3262556"/>
            <a:ext cx="1706965" cy="1048575"/>
          </a:xfrm>
        </p:spPr>
        <p:txBody>
          <a:bodyPr/>
          <a:lstStyle/>
          <a:p>
            <a:r>
              <a:rPr lang="en-US" dirty="0"/>
              <a:t>Oct 20xx</a:t>
            </a:r>
          </a:p>
        </p:txBody>
      </p:sp>
      <p:sp>
        <p:nvSpPr>
          <p:cNvPr id="58" name="Text Placeholder 57">
            <a:extLst>
              <a:ext uri="{FF2B5EF4-FFF2-40B4-BE49-F238E27FC236}">
                <a16:creationId xmlns:a16="http://schemas.microsoft.com/office/drawing/2014/main" id="{D4D6CB0C-A7D9-4409-AB5D-E136D3307DF5}"/>
              </a:ext>
            </a:extLst>
          </p:cNvPr>
          <p:cNvSpPr>
            <a:spLocks noGrp="1"/>
          </p:cNvSpPr>
          <p:nvPr>
            <p:ph type="body" sz="quarter" idx="13"/>
          </p:nvPr>
        </p:nvSpPr>
        <p:spPr>
          <a:xfrm>
            <a:off x="1462028" y="4704557"/>
            <a:ext cx="2431015" cy="1148945"/>
          </a:xfrm>
        </p:spPr>
        <p:txBody>
          <a:bodyPr/>
          <a:lstStyle/>
          <a:p>
            <a:r>
              <a:rPr lang="en-US" dirty="0"/>
              <a:t>Roll out product to high profile or top-level participants to help establish the product​</a:t>
            </a:r>
          </a:p>
        </p:txBody>
      </p:sp>
      <p:sp>
        <p:nvSpPr>
          <p:cNvPr id="59" name="Text Placeholder 58">
            <a:extLst>
              <a:ext uri="{FF2B5EF4-FFF2-40B4-BE49-F238E27FC236}">
                <a16:creationId xmlns:a16="http://schemas.microsoft.com/office/drawing/2014/main" id="{C57077DD-31D5-47C0-8A51-7084E938B943}"/>
              </a:ext>
            </a:extLst>
          </p:cNvPr>
          <p:cNvSpPr>
            <a:spLocks noGrp="1"/>
          </p:cNvSpPr>
          <p:nvPr>
            <p:ph type="body" sz="quarter" idx="29"/>
          </p:nvPr>
        </p:nvSpPr>
        <p:spPr>
          <a:xfrm>
            <a:off x="4691306" y="4704558"/>
            <a:ext cx="2431015" cy="1148945"/>
          </a:xfrm>
        </p:spPr>
        <p:txBody>
          <a:bodyPr/>
          <a:lstStyle/>
          <a:p>
            <a:r>
              <a:rPr lang="en-US" dirty="0"/>
              <a:t>Release the product to the general public and monitor press release and social media accounts​</a:t>
            </a:r>
          </a:p>
        </p:txBody>
      </p:sp>
      <p:sp>
        <p:nvSpPr>
          <p:cNvPr id="60" name="Text Placeholder 59">
            <a:extLst>
              <a:ext uri="{FF2B5EF4-FFF2-40B4-BE49-F238E27FC236}">
                <a16:creationId xmlns:a16="http://schemas.microsoft.com/office/drawing/2014/main" id="{E7D0D0D6-1ED1-462C-B06F-D055EA885C54}"/>
              </a:ext>
            </a:extLst>
          </p:cNvPr>
          <p:cNvSpPr>
            <a:spLocks noGrp="1"/>
          </p:cNvSpPr>
          <p:nvPr>
            <p:ph type="body" sz="quarter" idx="30"/>
          </p:nvPr>
        </p:nvSpPr>
        <p:spPr>
          <a:xfrm>
            <a:off x="7834982" y="4704557"/>
            <a:ext cx="2431015" cy="1148945"/>
          </a:xfrm>
        </p:spPr>
        <p:txBody>
          <a:bodyPr/>
          <a:lstStyle/>
          <a:p>
            <a:r>
              <a:rPr lang="en-US" dirty="0"/>
              <a:t>Gather feedback and adjust product design as necessary​</a:t>
            </a:r>
          </a:p>
        </p:txBody>
      </p:sp>
      <p:sp>
        <p:nvSpPr>
          <p:cNvPr id="24" name="Footer Placeholder 23">
            <a:extLst>
              <a:ext uri="{FF2B5EF4-FFF2-40B4-BE49-F238E27FC236}">
                <a16:creationId xmlns:a16="http://schemas.microsoft.com/office/drawing/2014/main" id="{4A4EFB0B-EDB6-4E5D-BD82-B6F5A96E2590}"/>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25" name="Slide Number Placeholder 24">
            <a:extLst>
              <a:ext uri="{FF2B5EF4-FFF2-40B4-BE49-F238E27FC236}">
                <a16:creationId xmlns:a16="http://schemas.microsoft.com/office/drawing/2014/main" id="{97A7A317-65B9-416D-A896-F174F465EC69}"/>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16</a:t>
            </a:fld>
            <a:endParaRPr lang="en-US" dirty="0"/>
          </a:p>
        </p:txBody>
      </p:sp>
      <p:sp>
        <p:nvSpPr>
          <p:cNvPr id="43" name="Date Placeholder 42">
            <a:extLst>
              <a:ext uri="{FF2B5EF4-FFF2-40B4-BE49-F238E27FC236}">
                <a16:creationId xmlns:a16="http://schemas.microsoft.com/office/drawing/2014/main" id="{49E5435E-DE0A-40F6-A3B9-79B476E7F639}"/>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991594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 name="Title 977">
            <a:extLst>
              <a:ext uri="{FF2B5EF4-FFF2-40B4-BE49-F238E27FC236}">
                <a16:creationId xmlns:a16="http://schemas.microsoft.com/office/drawing/2014/main" id="{97E8AD1C-83FE-43D6-93CF-EF82BAE4AE00}"/>
              </a:ext>
            </a:extLst>
          </p:cNvPr>
          <p:cNvSpPr>
            <a:spLocks noGrp="1"/>
          </p:cNvSpPr>
          <p:nvPr>
            <p:ph type="title"/>
          </p:nvPr>
        </p:nvSpPr>
        <p:spPr>
          <a:xfrm>
            <a:off x="3356975" y="1144939"/>
            <a:ext cx="5473874" cy="687833"/>
          </a:xfrm>
        </p:spPr>
        <p:txBody>
          <a:bodyPr/>
          <a:lstStyle/>
          <a:p>
            <a:r>
              <a:rPr lang="en-US" dirty="0"/>
              <a:t>Traction</a:t>
            </a:r>
          </a:p>
        </p:txBody>
      </p:sp>
      <p:sp>
        <p:nvSpPr>
          <p:cNvPr id="21" name="Text Placeholder 20">
            <a:extLst>
              <a:ext uri="{FF2B5EF4-FFF2-40B4-BE49-F238E27FC236}">
                <a16:creationId xmlns:a16="http://schemas.microsoft.com/office/drawing/2014/main" id="{09015563-070E-44B6-A631-0F7B138A4924}"/>
              </a:ext>
            </a:extLst>
          </p:cNvPr>
          <p:cNvSpPr>
            <a:spLocks noGrp="1"/>
          </p:cNvSpPr>
          <p:nvPr>
            <p:ph type="body" sz="quarter" idx="19"/>
          </p:nvPr>
        </p:nvSpPr>
        <p:spPr>
          <a:xfrm>
            <a:off x="3519730" y="1836492"/>
            <a:ext cx="5152539" cy="718457"/>
          </a:xfrm>
        </p:spPr>
        <p:txBody>
          <a:bodyPr/>
          <a:lstStyle/>
          <a:p>
            <a:r>
              <a:rPr lang="en-ZA" dirty="0"/>
              <a:t>Forecasting for success</a:t>
            </a:r>
            <a:r>
              <a:rPr lang="en-US" dirty="0"/>
              <a:t>​</a:t>
            </a:r>
          </a:p>
        </p:txBody>
      </p:sp>
      <p:sp>
        <p:nvSpPr>
          <p:cNvPr id="259" name="Text Placeholder 258">
            <a:extLst>
              <a:ext uri="{FF2B5EF4-FFF2-40B4-BE49-F238E27FC236}">
                <a16:creationId xmlns:a16="http://schemas.microsoft.com/office/drawing/2014/main" id="{4E3CE8A3-706A-4699-B699-A35574C8DBC3}"/>
              </a:ext>
            </a:extLst>
          </p:cNvPr>
          <p:cNvSpPr>
            <a:spLocks noGrp="1"/>
          </p:cNvSpPr>
          <p:nvPr>
            <p:ph type="body" sz="quarter" idx="24"/>
          </p:nvPr>
        </p:nvSpPr>
        <p:spPr>
          <a:xfrm>
            <a:off x="963991" y="2822318"/>
            <a:ext cx="3574251" cy="448769"/>
          </a:xfrm>
        </p:spPr>
        <p:txBody>
          <a:bodyPr/>
          <a:lstStyle/>
          <a:p>
            <a:r>
              <a:rPr lang="en-US" dirty="0"/>
              <a:t>Key metrics</a:t>
            </a:r>
          </a:p>
        </p:txBody>
      </p:sp>
      <p:graphicFrame>
        <p:nvGraphicFramePr>
          <p:cNvPr id="184" name="Content Placeholder 183">
            <a:extLst>
              <a:ext uri="{FF2B5EF4-FFF2-40B4-BE49-F238E27FC236}">
                <a16:creationId xmlns:a16="http://schemas.microsoft.com/office/drawing/2014/main" id="{2CBA1468-16B3-47C8-8E78-70050847C43F}"/>
              </a:ext>
            </a:extLst>
          </p:cNvPr>
          <p:cNvGraphicFramePr>
            <a:graphicFrameLocks noGrp="1"/>
          </p:cNvGraphicFramePr>
          <p:nvPr>
            <p:ph sz="quarter" idx="32"/>
            <p:extLst>
              <p:ext uri="{D42A27DB-BD31-4B8C-83A1-F6EECF244321}">
                <p14:modId xmlns:p14="http://schemas.microsoft.com/office/powerpoint/2010/main" val="736126811"/>
              </p:ext>
            </p:extLst>
          </p:nvPr>
        </p:nvGraphicFramePr>
        <p:xfrm>
          <a:off x="866775" y="3333750"/>
          <a:ext cx="4390269" cy="2636373"/>
        </p:xfrm>
        <a:graphic>
          <a:graphicData uri="http://schemas.openxmlformats.org/drawingml/2006/table">
            <a:tbl>
              <a:tblPr firstRow="1" bandRow="1">
                <a:tableStyleId>{68D230F3-CF80-4859-8CE7-A43EE81993B5}</a:tableStyleId>
              </a:tblPr>
              <a:tblGrid>
                <a:gridCol w="801999">
                  <a:extLst>
                    <a:ext uri="{9D8B030D-6E8A-4147-A177-3AD203B41FA5}">
                      <a16:colId xmlns:a16="http://schemas.microsoft.com/office/drawing/2014/main" val="1517755082"/>
                    </a:ext>
                  </a:extLst>
                </a:gridCol>
                <a:gridCol w="821820">
                  <a:extLst>
                    <a:ext uri="{9D8B030D-6E8A-4147-A177-3AD203B41FA5}">
                      <a16:colId xmlns:a16="http://schemas.microsoft.com/office/drawing/2014/main" val="2446386500"/>
                    </a:ext>
                  </a:extLst>
                </a:gridCol>
                <a:gridCol w="845808">
                  <a:extLst>
                    <a:ext uri="{9D8B030D-6E8A-4147-A177-3AD203B41FA5}">
                      <a16:colId xmlns:a16="http://schemas.microsoft.com/office/drawing/2014/main" val="3308918160"/>
                    </a:ext>
                  </a:extLst>
                </a:gridCol>
                <a:gridCol w="937688">
                  <a:extLst>
                    <a:ext uri="{9D8B030D-6E8A-4147-A177-3AD203B41FA5}">
                      <a16:colId xmlns:a16="http://schemas.microsoft.com/office/drawing/2014/main" val="1854486728"/>
                    </a:ext>
                  </a:extLst>
                </a:gridCol>
                <a:gridCol w="982954">
                  <a:extLst>
                    <a:ext uri="{9D8B030D-6E8A-4147-A177-3AD203B41FA5}">
                      <a16:colId xmlns:a16="http://schemas.microsoft.com/office/drawing/2014/main" val="1808496511"/>
                    </a:ext>
                  </a:extLst>
                </a:gridCol>
              </a:tblGrid>
              <a:tr h="498201">
                <a:tc>
                  <a:txBody>
                    <a:bodyPr/>
                    <a:lstStyle/>
                    <a:p>
                      <a:pPr algn="r"/>
                      <a:endParaRPr lang="en-US" sz="1700" cap="all" spc="400" baseline="0" dirty="0">
                        <a:solidFill>
                          <a:schemeClr val="accent6"/>
                        </a:solidFill>
                        <a:latin typeface="+mj-lt"/>
                      </a:endParaRPr>
                    </a:p>
                  </a:txBody>
                  <a:tcPr marL="78782" marR="78782" marT="39391" marB="39391" anchor="ctr"/>
                </a:tc>
                <a:tc>
                  <a:txBody>
                    <a:bodyPr/>
                    <a:lstStyle/>
                    <a:p>
                      <a:pPr algn="ctr"/>
                      <a:r>
                        <a:rPr lang="en-US" sz="1000" b="0" cap="all" spc="200" baseline="0" dirty="0">
                          <a:solidFill>
                            <a:schemeClr val="accent6"/>
                          </a:solidFill>
                          <a:latin typeface="+mj-lt"/>
                        </a:rPr>
                        <a:t>clients</a:t>
                      </a:r>
                    </a:p>
                  </a:txBody>
                  <a:tcPr marL="78782" marR="78782" marT="39391" marB="39391" anchor="ctr"/>
                </a:tc>
                <a:tc>
                  <a:txBody>
                    <a:bodyPr/>
                    <a:lstStyle/>
                    <a:p>
                      <a:pPr algn="ctr"/>
                      <a:r>
                        <a:rPr lang="en-US" sz="1000" b="0" cap="all" spc="200" baseline="0" dirty="0">
                          <a:solidFill>
                            <a:schemeClr val="accent6"/>
                          </a:solidFill>
                          <a:latin typeface="+mj-lt"/>
                        </a:rPr>
                        <a:t>orders</a:t>
                      </a:r>
                    </a:p>
                  </a:txBody>
                  <a:tcPr marL="78782" marR="78782" marT="39391" marB="39391" anchor="ctr"/>
                </a:tc>
                <a:tc>
                  <a:txBody>
                    <a:bodyPr/>
                    <a:lstStyle/>
                    <a:p>
                      <a:pPr algn="ctr"/>
                      <a:r>
                        <a:rPr lang="en-US" sz="1000" b="0" cap="all" spc="200" baseline="0" dirty="0">
                          <a:solidFill>
                            <a:schemeClr val="accent6"/>
                          </a:solidFill>
                          <a:latin typeface="+mj-lt"/>
                        </a:rPr>
                        <a:t>Gross avenue</a:t>
                      </a:r>
                    </a:p>
                  </a:txBody>
                  <a:tcPr marL="78782" marR="78782" marT="39391" marB="39391" anchor="ctr"/>
                </a:tc>
                <a:tc>
                  <a:txBody>
                    <a:bodyPr/>
                    <a:lstStyle/>
                    <a:p>
                      <a:pPr algn="ctr"/>
                      <a:r>
                        <a:rPr lang="en-US" sz="1000" b="0" cap="all" spc="200" baseline="0" dirty="0">
                          <a:solidFill>
                            <a:schemeClr val="accent6"/>
                          </a:solidFill>
                          <a:latin typeface="+mj-lt"/>
                        </a:rPr>
                        <a:t>Net revenue</a:t>
                      </a:r>
                    </a:p>
                  </a:txBody>
                  <a:tcPr marL="78782" marR="78782" marT="39391" marB="39391" anchor="ctr"/>
                </a:tc>
                <a:extLst>
                  <a:ext uri="{0D108BD9-81ED-4DB2-BD59-A6C34878D82A}">
                    <a16:rowId xmlns:a16="http://schemas.microsoft.com/office/drawing/2014/main" val="3100351803"/>
                  </a:ext>
                </a:extLst>
              </a:tr>
              <a:tr h="354489">
                <a:tc>
                  <a:txBody>
                    <a:bodyPr/>
                    <a:lstStyle/>
                    <a:p>
                      <a:pPr algn="ctr" rtl="0" fontAlgn="base"/>
                      <a:r>
                        <a:rPr lang="en-US" sz="1000" b="0" i="0" dirty="0">
                          <a:solidFill>
                            <a:schemeClr val="bg1"/>
                          </a:solidFill>
                          <a:effectLst/>
                          <a:latin typeface="+mn-lt"/>
                        </a:rPr>
                        <a:t>20XX​</a:t>
                      </a:r>
                    </a:p>
                  </a:txBody>
                  <a:tcPr marL="78782" marR="78782" marT="39391" marB="39391" anchor="ctr">
                    <a:solidFill>
                      <a:schemeClr val="accent1"/>
                    </a:solidFill>
                  </a:tcPr>
                </a:tc>
                <a:tc>
                  <a:txBody>
                    <a:bodyPr/>
                    <a:lstStyle/>
                    <a:p>
                      <a:pPr algn="ctr" rtl="0" fontAlgn="base"/>
                      <a:r>
                        <a:rPr lang="en-US" sz="1000" b="0" i="0" dirty="0">
                          <a:solidFill>
                            <a:schemeClr val="bg1"/>
                          </a:solidFill>
                          <a:effectLst/>
                          <a:latin typeface="+mn-lt"/>
                        </a:rPr>
                        <a:t>10​</a:t>
                      </a:r>
                    </a:p>
                  </a:txBody>
                  <a:tcPr anchor="ctr">
                    <a:solidFill>
                      <a:schemeClr val="accent1"/>
                    </a:solidFill>
                  </a:tcPr>
                </a:tc>
                <a:tc>
                  <a:txBody>
                    <a:bodyPr/>
                    <a:lstStyle/>
                    <a:p>
                      <a:pPr algn="ctr" rtl="0" fontAlgn="base"/>
                      <a:r>
                        <a:rPr lang="en-US" sz="1000" b="0" i="0" dirty="0">
                          <a:solidFill>
                            <a:schemeClr val="bg1"/>
                          </a:solidFill>
                          <a:effectLst/>
                          <a:latin typeface="+mn-lt"/>
                        </a:rPr>
                        <a:t>1100​</a:t>
                      </a:r>
                    </a:p>
                  </a:txBody>
                  <a:tcPr anchor="ctr">
                    <a:solidFill>
                      <a:schemeClr val="accent1"/>
                    </a:solidFill>
                  </a:tcPr>
                </a:tc>
                <a:tc>
                  <a:txBody>
                    <a:bodyPr/>
                    <a:lstStyle/>
                    <a:p>
                      <a:pPr algn="ctr" rtl="0" fontAlgn="base"/>
                      <a:r>
                        <a:rPr lang="en-US" sz="1000" b="0" i="0" dirty="0">
                          <a:solidFill>
                            <a:schemeClr val="bg1"/>
                          </a:solidFill>
                          <a:effectLst/>
                          <a:latin typeface="+mn-lt"/>
                        </a:rPr>
                        <a:t>$10,000​</a:t>
                      </a:r>
                    </a:p>
                  </a:txBody>
                  <a:tcPr anchor="ctr">
                    <a:solidFill>
                      <a:schemeClr val="accent1"/>
                    </a:solidFill>
                  </a:tcPr>
                </a:tc>
                <a:tc>
                  <a:txBody>
                    <a:bodyPr/>
                    <a:lstStyle/>
                    <a:p>
                      <a:pPr algn="ctr" rtl="0" fontAlgn="base"/>
                      <a:r>
                        <a:rPr lang="en-US" sz="1000" b="0" i="0" dirty="0">
                          <a:solidFill>
                            <a:schemeClr val="bg1"/>
                          </a:solidFill>
                          <a:effectLst/>
                          <a:latin typeface="+mn-lt"/>
                        </a:rPr>
                        <a:t>$7,000​</a:t>
                      </a:r>
                    </a:p>
                  </a:txBody>
                  <a:tcPr anchor="ctr">
                    <a:solidFill>
                      <a:schemeClr val="accent1"/>
                    </a:solidFill>
                  </a:tcPr>
                </a:tc>
                <a:extLst>
                  <a:ext uri="{0D108BD9-81ED-4DB2-BD59-A6C34878D82A}">
                    <a16:rowId xmlns:a16="http://schemas.microsoft.com/office/drawing/2014/main" val="2801628125"/>
                  </a:ext>
                </a:extLst>
              </a:tr>
              <a:tr h="354489">
                <a:tc>
                  <a:txBody>
                    <a:bodyPr/>
                    <a:lstStyle/>
                    <a:p>
                      <a:pPr algn="ctr" rtl="0" fontAlgn="base"/>
                      <a:r>
                        <a:rPr lang="en-US" sz="1000" b="0" i="0" dirty="0">
                          <a:solidFill>
                            <a:schemeClr val="bg1"/>
                          </a:solidFill>
                          <a:effectLst/>
                          <a:latin typeface="+mn-lt"/>
                        </a:rPr>
                        <a:t>20XX​</a:t>
                      </a:r>
                    </a:p>
                  </a:txBody>
                  <a:tcPr marL="78782" marR="78782" marT="39391" marB="39391" anchor="ctr">
                    <a:solidFill>
                      <a:schemeClr val="accent1"/>
                    </a:solidFill>
                  </a:tcPr>
                </a:tc>
                <a:tc>
                  <a:txBody>
                    <a:bodyPr/>
                    <a:lstStyle/>
                    <a:p>
                      <a:pPr algn="ctr" rtl="0" fontAlgn="base"/>
                      <a:r>
                        <a:rPr lang="en-US" sz="1000" b="0" i="0" dirty="0">
                          <a:solidFill>
                            <a:schemeClr val="bg1"/>
                          </a:solidFill>
                          <a:effectLst/>
                          <a:latin typeface="+mn-lt"/>
                        </a:rPr>
                        <a:t>20​</a:t>
                      </a:r>
                    </a:p>
                  </a:txBody>
                  <a:tcPr anchor="ctr">
                    <a:solidFill>
                      <a:schemeClr val="accent1"/>
                    </a:solidFill>
                  </a:tcPr>
                </a:tc>
                <a:tc>
                  <a:txBody>
                    <a:bodyPr/>
                    <a:lstStyle/>
                    <a:p>
                      <a:pPr algn="ctr" rtl="0" fontAlgn="base"/>
                      <a:r>
                        <a:rPr lang="en-US" sz="1000" b="0" i="0" dirty="0">
                          <a:solidFill>
                            <a:schemeClr val="bg1"/>
                          </a:solidFill>
                          <a:effectLst/>
                          <a:latin typeface="+mn-lt"/>
                        </a:rPr>
                        <a:t>200​</a:t>
                      </a:r>
                    </a:p>
                  </a:txBody>
                  <a:tcPr anchor="ctr">
                    <a:solidFill>
                      <a:schemeClr val="accent1"/>
                    </a:solidFill>
                  </a:tcPr>
                </a:tc>
                <a:tc>
                  <a:txBody>
                    <a:bodyPr/>
                    <a:lstStyle/>
                    <a:p>
                      <a:pPr algn="ctr" rtl="0" fontAlgn="base"/>
                      <a:r>
                        <a:rPr lang="en-US" sz="1000" b="0" i="0" dirty="0">
                          <a:solidFill>
                            <a:schemeClr val="bg1"/>
                          </a:solidFill>
                          <a:effectLst/>
                          <a:latin typeface="+mn-lt"/>
                        </a:rPr>
                        <a:t>$20,000​</a:t>
                      </a:r>
                    </a:p>
                  </a:txBody>
                  <a:tcPr anchor="ctr">
                    <a:solidFill>
                      <a:schemeClr val="accent1"/>
                    </a:solidFill>
                  </a:tcPr>
                </a:tc>
                <a:tc>
                  <a:txBody>
                    <a:bodyPr/>
                    <a:lstStyle/>
                    <a:p>
                      <a:pPr algn="ctr" rtl="0" fontAlgn="base"/>
                      <a:r>
                        <a:rPr lang="en-US" sz="1000" b="0" i="0" dirty="0">
                          <a:solidFill>
                            <a:schemeClr val="bg1"/>
                          </a:solidFill>
                          <a:effectLst/>
                          <a:latin typeface="+mn-lt"/>
                        </a:rPr>
                        <a:t>$16,000​</a:t>
                      </a:r>
                    </a:p>
                  </a:txBody>
                  <a:tcPr anchor="ctr">
                    <a:solidFill>
                      <a:schemeClr val="accent1"/>
                    </a:solidFill>
                  </a:tcPr>
                </a:tc>
                <a:extLst>
                  <a:ext uri="{0D108BD9-81ED-4DB2-BD59-A6C34878D82A}">
                    <a16:rowId xmlns:a16="http://schemas.microsoft.com/office/drawing/2014/main" val="3635382780"/>
                  </a:ext>
                </a:extLst>
              </a:tr>
              <a:tr h="354489">
                <a:tc>
                  <a:txBody>
                    <a:bodyPr/>
                    <a:lstStyle/>
                    <a:p>
                      <a:pPr algn="ctr" rtl="0" fontAlgn="base"/>
                      <a:r>
                        <a:rPr lang="en-US" sz="1000" b="0" i="0" dirty="0">
                          <a:solidFill>
                            <a:schemeClr val="bg1"/>
                          </a:solidFill>
                          <a:effectLst/>
                          <a:latin typeface="+mn-lt"/>
                        </a:rPr>
                        <a:t>20XX​</a:t>
                      </a:r>
                    </a:p>
                  </a:txBody>
                  <a:tcPr marL="78782" marR="78782" marT="39391" marB="39391" anchor="ctr">
                    <a:solidFill>
                      <a:schemeClr val="accent1"/>
                    </a:solidFill>
                  </a:tcPr>
                </a:tc>
                <a:tc>
                  <a:txBody>
                    <a:bodyPr/>
                    <a:lstStyle/>
                    <a:p>
                      <a:pPr algn="ctr" rtl="0" fontAlgn="base"/>
                      <a:r>
                        <a:rPr lang="en-US" sz="1000" b="0" i="0" dirty="0">
                          <a:solidFill>
                            <a:schemeClr val="bg1"/>
                          </a:solidFill>
                          <a:effectLst/>
                          <a:latin typeface="+mn-lt"/>
                        </a:rPr>
                        <a:t>30​</a:t>
                      </a:r>
                    </a:p>
                  </a:txBody>
                  <a:tcPr anchor="ctr">
                    <a:solidFill>
                      <a:schemeClr val="accent1"/>
                    </a:solidFill>
                  </a:tcPr>
                </a:tc>
                <a:tc>
                  <a:txBody>
                    <a:bodyPr/>
                    <a:lstStyle/>
                    <a:p>
                      <a:pPr algn="ctr" rtl="0" fontAlgn="base"/>
                      <a:r>
                        <a:rPr lang="en-US" sz="1000" b="0" i="0" dirty="0">
                          <a:solidFill>
                            <a:schemeClr val="bg1"/>
                          </a:solidFill>
                          <a:effectLst/>
                          <a:latin typeface="+mn-lt"/>
                        </a:rPr>
                        <a:t>300​</a:t>
                      </a:r>
                    </a:p>
                  </a:txBody>
                  <a:tcPr anchor="ctr">
                    <a:solidFill>
                      <a:schemeClr val="accent1"/>
                    </a:solidFill>
                  </a:tcPr>
                </a:tc>
                <a:tc>
                  <a:txBody>
                    <a:bodyPr/>
                    <a:lstStyle/>
                    <a:p>
                      <a:pPr algn="ctr" rtl="0" fontAlgn="base"/>
                      <a:r>
                        <a:rPr lang="en-US" sz="1000" b="0" i="0" dirty="0">
                          <a:solidFill>
                            <a:schemeClr val="bg1"/>
                          </a:solidFill>
                          <a:effectLst/>
                          <a:latin typeface="+mn-lt"/>
                        </a:rPr>
                        <a:t>$30,000​</a:t>
                      </a:r>
                    </a:p>
                  </a:txBody>
                  <a:tcPr anchor="ctr">
                    <a:solidFill>
                      <a:schemeClr val="accent1"/>
                    </a:solidFill>
                  </a:tcPr>
                </a:tc>
                <a:tc>
                  <a:txBody>
                    <a:bodyPr/>
                    <a:lstStyle/>
                    <a:p>
                      <a:pPr algn="ctr" rtl="0" fontAlgn="base"/>
                      <a:r>
                        <a:rPr lang="en-US" sz="1000" b="0" i="0" dirty="0">
                          <a:solidFill>
                            <a:schemeClr val="bg1"/>
                          </a:solidFill>
                          <a:effectLst/>
                          <a:latin typeface="+mn-lt"/>
                        </a:rPr>
                        <a:t>$25,000​</a:t>
                      </a:r>
                    </a:p>
                  </a:txBody>
                  <a:tcPr anchor="ctr">
                    <a:solidFill>
                      <a:schemeClr val="accent1"/>
                    </a:solidFill>
                  </a:tcPr>
                </a:tc>
                <a:extLst>
                  <a:ext uri="{0D108BD9-81ED-4DB2-BD59-A6C34878D82A}">
                    <a16:rowId xmlns:a16="http://schemas.microsoft.com/office/drawing/2014/main" val="2282084003"/>
                  </a:ext>
                </a:extLst>
              </a:tr>
              <a:tr h="354489">
                <a:tc>
                  <a:txBody>
                    <a:bodyPr/>
                    <a:lstStyle/>
                    <a:p>
                      <a:pPr algn="ctr" rtl="0" fontAlgn="base"/>
                      <a:r>
                        <a:rPr lang="en-US" sz="1000" b="0" i="0" dirty="0">
                          <a:solidFill>
                            <a:schemeClr val="bg1"/>
                          </a:solidFill>
                          <a:effectLst/>
                          <a:latin typeface="+mn-lt"/>
                        </a:rPr>
                        <a:t>20XX​</a:t>
                      </a:r>
                    </a:p>
                  </a:txBody>
                  <a:tcPr marL="78782" marR="78782" marT="39391" marB="39391" anchor="ctr">
                    <a:solidFill>
                      <a:schemeClr val="accent1"/>
                    </a:solidFill>
                  </a:tcPr>
                </a:tc>
                <a:tc>
                  <a:txBody>
                    <a:bodyPr/>
                    <a:lstStyle/>
                    <a:p>
                      <a:pPr algn="ctr" rtl="0" fontAlgn="base"/>
                      <a:r>
                        <a:rPr lang="en-US" sz="1000" b="0" i="0" dirty="0">
                          <a:solidFill>
                            <a:schemeClr val="bg1"/>
                          </a:solidFill>
                          <a:effectLst/>
                          <a:latin typeface="+mn-lt"/>
                        </a:rPr>
                        <a:t>40​</a:t>
                      </a:r>
                    </a:p>
                  </a:txBody>
                  <a:tcPr anchor="ctr">
                    <a:solidFill>
                      <a:schemeClr val="accent1"/>
                    </a:solidFill>
                  </a:tcPr>
                </a:tc>
                <a:tc>
                  <a:txBody>
                    <a:bodyPr/>
                    <a:lstStyle/>
                    <a:p>
                      <a:pPr algn="ctr" rtl="0" fontAlgn="base"/>
                      <a:r>
                        <a:rPr lang="en-US" sz="1000" b="0" i="0" dirty="0">
                          <a:solidFill>
                            <a:schemeClr val="bg1"/>
                          </a:solidFill>
                          <a:effectLst/>
                          <a:latin typeface="+mn-lt"/>
                        </a:rPr>
                        <a:t>400​</a:t>
                      </a:r>
                    </a:p>
                  </a:txBody>
                  <a:tcPr anchor="ctr">
                    <a:solidFill>
                      <a:schemeClr val="accent1"/>
                    </a:solidFill>
                  </a:tcPr>
                </a:tc>
                <a:tc>
                  <a:txBody>
                    <a:bodyPr/>
                    <a:lstStyle/>
                    <a:p>
                      <a:pPr algn="ctr" rtl="0" fontAlgn="base"/>
                      <a:r>
                        <a:rPr lang="en-US" sz="1000" b="0" i="0" dirty="0">
                          <a:solidFill>
                            <a:schemeClr val="bg1"/>
                          </a:solidFill>
                          <a:effectLst/>
                          <a:latin typeface="+mn-lt"/>
                        </a:rPr>
                        <a:t>$40,000​</a:t>
                      </a:r>
                    </a:p>
                  </a:txBody>
                  <a:tcPr anchor="ctr">
                    <a:solidFill>
                      <a:schemeClr val="accent1"/>
                    </a:solidFill>
                  </a:tcPr>
                </a:tc>
                <a:tc>
                  <a:txBody>
                    <a:bodyPr/>
                    <a:lstStyle/>
                    <a:p>
                      <a:pPr algn="ctr" rtl="0" fontAlgn="base"/>
                      <a:r>
                        <a:rPr lang="en-US" sz="1000" b="0" i="0" dirty="0">
                          <a:solidFill>
                            <a:schemeClr val="bg1"/>
                          </a:solidFill>
                          <a:effectLst/>
                          <a:latin typeface="+mn-lt"/>
                        </a:rPr>
                        <a:t>$30,000​</a:t>
                      </a:r>
                    </a:p>
                  </a:txBody>
                  <a:tcPr anchor="ctr">
                    <a:solidFill>
                      <a:schemeClr val="accent1"/>
                    </a:solidFill>
                  </a:tcPr>
                </a:tc>
                <a:extLst>
                  <a:ext uri="{0D108BD9-81ED-4DB2-BD59-A6C34878D82A}">
                    <a16:rowId xmlns:a16="http://schemas.microsoft.com/office/drawing/2014/main" val="1849756459"/>
                  </a:ext>
                </a:extLst>
              </a:tr>
              <a:tr h="365727">
                <a:tc>
                  <a:txBody>
                    <a:bodyPr/>
                    <a:lstStyle/>
                    <a:p>
                      <a:pPr algn="ctr" rtl="0" fontAlgn="base"/>
                      <a:r>
                        <a:rPr lang="en-US" sz="1000" b="0" i="0" dirty="0">
                          <a:solidFill>
                            <a:schemeClr val="bg1"/>
                          </a:solidFill>
                          <a:effectLst/>
                          <a:latin typeface="+mn-lt"/>
                        </a:rPr>
                        <a:t>20XX​</a:t>
                      </a:r>
                    </a:p>
                  </a:txBody>
                  <a:tcPr marL="78782" marR="78782" marT="39391" marB="39391" anchor="ctr">
                    <a:solidFill>
                      <a:schemeClr val="accent1"/>
                    </a:solidFill>
                  </a:tcPr>
                </a:tc>
                <a:tc>
                  <a:txBody>
                    <a:bodyPr/>
                    <a:lstStyle/>
                    <a:p>
                      <a:pPr algn="ctr" rtl="0" fontAlgn="base"/>
                      <a:r>
                        <a:rPr lang="en-US" sz="1000" b="0" i="0" dirty="0">
                          <a:solidFill>
                            <a:schemeClr val="bg1"/>
                          </a:solidFill>
                          <a:effectLst/>
                          <a:latin typeface="+mn-lt"/>
                        </a:rPr>
                        <a:t>50​</a:t>
                      </a:r>
                    </a:p>
                  </a:txBody>
                  <a:tcPr anchor="ctr">
                    <a:solidFill>
                      <a:schemeClr val="accent1"/>
                    </a:solidFill>
                  </a:tcPr>
                </a:tc>
                <a:tc>
                  <a:txBody>
                    <a:bodyPr/>
                    <a:lstStyle/>
                    <a:p>
                      <a:pPr algn="ctr" rtl="0" fontAlgn="base"/>
                      <a:r>
                        <a:rPr lang="en-US" sz="1000" b="0" i="0" dirty="0">
                          <a:solidFill>
                            <a:schemeClr val="bg1"/>
                          </a:solidFill>
                          <a:effectLst/>
                          <a:latin typeface="+mn-lt"/>
                        </a:rPr>
                        <a:t>500​</a:t>
                      </a:r>
                    </a:p>
                  </a:txBody>
                  <a:tcPr anchor="ctr">
                    <a:solidFill>
                      <a:schemeClr val="accent1"/>
                    </a:solidFill>
                  </a:tcPr>
                </a:tc>
                <a:tc>
                  <a:txBody>
                    <a:bodyPr/>
                    <a:lstStyle/>
                    <a:p>
                      <a:pPr algn="ctr" rtl="0" fontAlgn="base"/>
                      <a:r>
                        <a:rPr lang="en-US" sz="1000" b="0" i="0" dirty="0">
                          <a:solidFill>
                            <a:schemeClr val="bg1"/>
                          </a:solidFill>
                          <a:effectLst/>
                          <a:latin typeface="+mn-lt"/>
                        </a:rPr>
                        <a:t>$50,000​</a:t>
                      </a:r>
                    </a:p>
                  </a:txBody>
                  <a:tcPr anchor="ctr">
                    <a:solidFill>
                      <a:schemeClr val="accent1"/>
                    </a:solidFill>
                  </a:tcPr>
                </a:tc>
                <a:tc>
                  <a:txBody>
                    <a:bodyPr/>
                    <a:lstStyle/>
                    <a:p>
                      <a:pPr algn="ctr" rtl="0" fontAlgn="base"/>
                      <a:r>
                        <a:rPr lang="en-US" sz="1000" b="0" i="0" dirty="0">
                          <a:solidFill>
                            <a:schemeClr val="bg1"/>
                          </a:solidFill>
                          <a:effectLst/>
                          <a:latin typeface="+mn-lt"/>
                        </a:rPr>
                        <a:t>$40,000​</a:t>
                      </a:r>
                    </a:p>
                  </a:txBody>
                  <a:tcPr anchor="ctr">
                    <a:solidFill>
                      <a:schemeClr val="accent1"/>
                    </a:solidFill>
                  </a:tcPr>
                </a:tc>
                <a:extLst>
                  <a:ext uri="{0D108BD9-81ED-4DB2-BD59-A6C34878D82A}">
                    <a16:rowId xmlns:a16="http://schemas.microsoft.com/office/drawing/2014/main" val="4151575269"/>
                  </a:ext>
                </a:extLst>
              </a:tr>
              <a:tr h="354489">
                <a:tc>
                  <a:txBody>
                    <a:bodyPr/>
                    <a:lstStyle/>
                    <a:p>
                      <a:pPr algn="ctr" rtl="0" fontAlgn="base"/>
                      <a:r>
                        <a:rPr lang="en-US" sz="1000" b="0" i="0" dirty="0">
                          <a:solidFill>
                            <a:schemeClr val="bg1"/>
                          </a:solidFill>
                          <a:effectLst/>
                          <a:latin typeface="+mn-lt"/>
                        </a:rPr>
                        <a:t>20XX</a:t>
                      </a:r>
                    </a:p>
                  </a:txBody>
                  <a:tcPr marL="78782" marR="78782" marT="39391" marB="39391" anchor="ctr">
                    <a:noFill/>
                  </a:tcPr>
                </a:tc>
                <a:tc>
                  <a:txBody>
                    <a:bodyPr/>
                    <a:lstStyle/>
                    <a:p>
                      <a:pPr algn="ctr" rtl="0" fontAlgn="base"/>
                      <a:r>
                        <a:rPr lang="en-US" sz="1000" b="0" i="0" dirty="0">
                          <a:solidFill>
                            <a:schemeClr val="bg1"/>
                          </a:solidFill>
                          <a:effectLst/>
                          <a:latin typeface="+mn-lt"/>
                        </a:rPr>
                        <a:t>10</a:t>
                      </a:r>
                    </a:p>
                  </a:txBody>
                  <a:tcPr anchor="ctr">
                    <a:noFill/>
                  </a:tcPr>
                </a:tc>
                <a:tc>
                  <a:txBody>
                    <a:bodyPr/>
                    <a:lstStyle/>
                    <a:p>
                      <a:pPr algn="ctr" rtl="0" fontAlgn="base"/>
                      <a:r>
                        <a:rPr lang="en-US" sz="1000" b="0" i="0" dirty="0">
                          <a:solidFill>
                            <a:schemeClr val="bg1"/>
                          </a:solidFill>
                          <a:effectLst/>
                          <a:latin typeface="+mn-lt"/>
                        </a:rPr>
                        <a:t>1100</a:t>
                      </a:r>
                    </a:p>
                  </a:txBody>
                  <a:tcPr anchor="ctr">
                    <a:noFill/>
                  </a:tcPr>
                </a:tc>
                <a:tc>
                  <a:txBody>
                    <a:bodyPr/>
                    <a:lstStyle/>
                    <a:p>
                      <a:pPr algn="ctr" rtl="0" fontAlgn="base"/>
                      <a:r>
                        <a:rPr lang="en-US" sz="1000" b="0" i="0" dirty="0">
                          <a:solidFill>
                            <a:schemeClr val="bg1"/>
                          </a:solidFill>
                          <a:effectLst/>
                          <a:latin typeface="+mn-lt"/>
                        </a:rPr>
                        <a:t>$10,000</a:t>
                      </a:r>
                    </a:p>
                  </a:txBody>
                  <a:tcPr anchor="ctr">
                    <a:noFill/>
                  </a:tcPr>
                </a:tc>
                <a:tc>
                  <a:txBody>
                    <a:bodyPr/>
                    <a:lstStyle/>
                    <a:p>
                      <a:pPr algn="ctr" rtl="0" fontAlgn="base"/>
                      <a:r>
                        <a:rPr lang="en-US" sz="1000" b="0" i="0" dirty="0">
                          <a:solidFill>
                            <a:schemeClr val="bg1"/>
                          </a:solidFill>
                          <a:effectLst/>
                          <a:latin typeface="+mn-lt"/>
                        </a:rPr>
                        <a:t>$7,000</a:t>
                      </a:r>
                    </a:p>
                  </a:txBody>
                  <a:tcPr anchor="ctr">
                    <a:noFill/>
                  </a:tcPr>
                </a:tc>
                <a:extLst>
                  <a:ext uri="{0D108BD9-81ED-4DB2-BD59-A6C34878D82A}">
                    <a16:rowId xmlns:a16="http://schemas.microsoft.com/office/drawing/2014/main" val="3550227705"/>
                  </a:ext>
                </a:extLst>
              </a:tr>
            </a:tbl>
          </a:graphicData>
        </a:graphic>
      </p:graphicFrame>
      <p:sp>
        <p:nvSpPr>
          <p:cNvPr id="9" name="Text Placeholder 8">
            <a:extLst>
              <a:ext uri="{FF2B5EF4-FFF2-40B4-BE49-F238E27FC236}">
                <a16:creationId xmlns:a16="http://schemas.microsoft.com/office/drawing/2014/main" id="{25508E97-4AAC-4B93-BC54-AFF59B214CF8}"/>
              </a:ext>
            </a:extLst>
          </p:cNvPr>
          <p:cNvSpPr>
            <a:spLocks noGrp="1"/>
          </p:cNvSpPr>
          <p:nvPr>
            <p:ph type="body" sz="quarter" idx="25"/>
          </p:nvPr>
        </p:nvSpPr>
        <p:spPr/>
        <p:txBody>
          <a:bodyPr/>
          <a:lstStyle/>
          <a:p>
            <a:r>
              <a:rPr lang="en-US" dirty="0"/>
              <a:t>Revenue by year</a:t>
            </a:r>
          </a:p>
        </p:txBody>
      </p:sp>
      <p:sp>
        <p:nvSpPr>
          <p:cNvPr id="778" name="Footer Placeholder 777">
            <a:extLst>
              <a:ext uri="{FF2B5EF4-FFF2-40B4-BE49-F238E27FC236}">
                <a16:creationId xmlns:a16="http://schemas.microsoft.com/office/drawing/2014/main" id="{19834C9A-0F33-41A0-87C5-895769CD72E5}"/>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779" name="Slide Number Placeholder 778">
            <a:extLst>
              <a:ext uri="{FF2B5EF4-FFF2-40B4-BE49-F238E27FC236}">
                <a16:creationId xmlns:a16="http://schemas.microsoft.com/office/drawing/2014/main" id="{766B8C96-025A-4125-B64A-B90AECE1DA2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17</a:t>
            </a:fld>
            <a:endParaRPr lang="en-US" dirty="0"/>
          </a:p>
        </p:txBody>
      </p:sp>
      <p:sp>
        <p:nvSpPr>
          <p:cNvPr id="960" name="Date Placeholder 959">
            <a:extLst>
              <a:ext uri="{FF2B5EF4-FFF2-40B4-BE49-F238E27FC236}">
                <a16:creationId xmlns:a16="http://schemas.microsoft.com/office/drawing/2014/main" id="{AA069620-EBBB-45EF-B222-22B45D475FE0}"/>
              </a:ext>
            </a:extLst>
          </p:cNvPr>
          <p:cNvSpPr>
            <a:spLocks noGrp="1"/>
          </p:cNvSpPr>
          <p:nvPr>
            <p:ph type="dt" sz="half" idx="2"/>
          </p:nvPr>
        </p:nvSpPr>
        <p:spPr>
          <a:xfrm rot="5400000">
            <a:off x="10595991" y="5074920"/>
            <a:ext cx="2647667" cy="365125"/>
          </a:xfrm>
        </p:spPr>
        <p:txBody>
          <a:bodyPr/>
          <a:lstStyle/>
          <a:p>
            <a:r>
              <a:rPr lang="en-US" dirty="0"/>
              <a:t>May 21, 20XX</a:t>
            </a:r>
          </a:p>
        </p:txBody>
      </p:sp>
      <p:graphicFrame>
        <p:nvGraphicFramePr>
          <p:cNvPr id="30" name="Content Placeholder 13" descr="Chart">
            <a:extLst>
              <a:ext uri="{FF2B5EF4-FFF2-40B4-BE49-F238E27FC236}">
                <a16:creationId xmlns:a16="http://schemas.microsoft.com/office/drawing/2014/main" id="{776AF5D3-23C6-406C-884A-E5C415BD94A2}"/>
              </a:ext>
            </a:extLst>
          </p:cNvPr>
          <p:cNvGraphicFramePr>
            <a:graphicFrameLocks noGrp="1"/>
          </p:cNvGraphicFramePr>
          <p:nvPr>
            <p:ph sz="quarter" idx="33"/>
            <p:extLst>
              <p:ext uri="{D42A27DB-BD31-4B8C-83A1-F6EECF244321}">
                <p14:modId xmlns:p14="http://schemas.microsoft.com/office/powerpoint/2010/main" val="800023400"/>
              </p:ext>
            </p:extLst>
          </p:nvPr>
        </p:nvGraphicFramePr>
        <p:xfrm>
          <a:off x="5980176" y="3333749"/>
          <a:ext cx="4999580" cy="300014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383992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Title 520">
            <a:extLst>
              <a:ext uri="{FF2B5EF4-FFF2-40B4-BE49-F238E27FC236}">
                <a16:creationId xmlns:a16="http://schemas.microsoft.com/office/drawing/2014/main" id="{75E89A79-8045-461F-B701-875D0FD4C844}"/>
              </a:ext>
            </a:extLst>
          </p:cNvPr>
          <p:cNvSpPr>
            <a:spLocks noGrp="1"/>
          </p:cNvSpPr>
          <p:nvPr>
            <p:ph type="title"/>
          </p:nvPr>
        </p:nvSpPr>
        <p:spPr>
          <a:xfrm>
            <a:off x="681698" y="512299"/>
            <a:ext cx="10515600" cy="727388"/>
          </a:xfrm>
        </p:spPr>
        <p:txBody>
          <a:bodyPr/>
          <a:lstStyle/>
          <a:p>
            <a:r>
              <a:rPr lang="en-US" noProof="0" dirty="0"/>
              <a:t>Two-year action plan</a:t>
            </a:r>
            <a:endParaRPr lang="en-US" dirty="0"/>
          </a:p>
        </p:txBody>
      </p:sp>
      <p:sp>
        <p:nvSpPr>
          <p:cNvPr id="265" name="Text Placeholder 264">
            <a:extLst>
              <a:ext uri="{FF2B5EF4-FFF2-40B4-BE49-F238E27FC236}">
                <a16:creationId xmlns:a16="http://schemas.microsoft.com/office/drawing/2014/main" id="{80DEB6D2-1B7D-4DB3-B668-8D4711ADFCFC}"/>
              </a:ext>
            </a:extLst>
          </p:cNvPr>
          <p:cNvSpPr>
            <a:spLocks noGrp="1"/>
          </p:cNvSpPr>
          <p:nvPr>
            <p:ph type="body" sz="quarter" idx="43"/>
          </p:nvPr>
        </p:nvSpPr>
        <p:spPr>
          <a:xfrm>
            <a:off x="1992423" y="1780403"/>
            <a:ext cx="1440088" cy="586248"/>
          </a:xfrm>
        </p:spPr>
        <p:txBody>
          <a:bodyPr/>
          <a:lstStyle/>
          <a:p>
            <a:r>
              <a:rPr lang="en-ZA" dirty="0"/>
              <a:t>Draft blueprints​</a:t>
            </a:r>
          </a:p>
        </p:txBody>
      </p:sp>
      <p:sp>
        <p:nvSpPr>
          <p:cNvPr id="359" name="Text Placeholder 358">
            <a:extLst>
              <a:ext uri="{FF2B5EF4-FFF2-40B4-BE49-F238E27FC236}">
                <a16:creationId xmlns:a16="http://schemas.microsoft.com/office/drawing/2014/main" id="{24201780-B905-4CC0-A002-E052C967096B}"/>
              </a:ext>
            </a:extLst>
          </p:cNvPr>
          <p:cNvSpPr>
            <a:spLocks noGrp="1"/>
          </p:cNvSpPr>
          <p:nvPr>
            <p:ph type="body" sz="quarter" idx="44"/>
          </p:nvPr>
        </p:nvSpPr>
        <p:spPr>
          <a:xfrm>
            <a:off x="4360668" y="1780403"/>
            <a:ext cx="1440088" cy="586248"/>
          </a:xfrm>
        </p:spPr>
        <p:txBody>
          <a:bodyPr/>
          <a:lstStyle/>
          <a:p>
            <a:r>
              <a:rPr lang="en-ZA" dirty="0"/>
              <a:t>Run focus groups</a:t>
            </a:r>
            <a:r>
              <a:rPr lang="en-US" dirty="0"/>
              <a:t>​</a:t>
            </a:r>
          </a:p>
        </p:txBody>
      </p:sp>
      <p:sp>
        <p:nvSpPr>
          <p:cNvPr id="360" name="Text Placeholder 359">
            <a:extLst>
              <a:ext uri="{FF2B5EF4-FFF2-40B4-BE49-F238E27FC236}">
                <a16:creationId xmlns:a16="http://schemas.microsoft.com/office/drawing/2014/main" id="{21E19E01-1E76-46A1-BFDD-F02550302CAB}"/>
              </a:ext>
            </a:extLst>
          </p:cNvPr>
          <p:cNvSpPr>
            <a:spLocks noGrp="1"/>
          </p:cNvSpPr>
          <p:nvPr>
            <p:ph type="body" sz="quarter" idx="45"/>
          </p:nvPr>
        </p:nvSpPr>
        <p:spPr>
          <a:xfrm>
            <a:off x="8307743" y="1780403"/>
            <a:ext cx="1440088" cy="586248"/>
          </a:xfrm>
        </p:spPr>
        <p:txBody>
          <a:bodyPr/>
          <a:lstStyle/>
          <a:p>
            <a:r>
              <a:rPr lang="en-ZA" dirty="0"/>
              <a:t>Gather feedback​</a:t>
            </a:r>
          </a:p>
        </p:txBody>
      </p:sp>
      <p:sp>
        <p:nvSpPr>
          <p:cNvPr id="117" name="Text Placeholder 116">
            <a:extLst>
              <a:ext uri="{FF2B5EF4-FFF2-40B4-BE49-F238E27FC236}">
                <a16:creationId xmlns:a16="http://schemas.microsoft.com/office/drawing/2014/main" id="{E7989F67-1903-4A19-A106-F0EF1A1F5095}"/>
              </a:ext>
            </a:extLst>
          </p:cNvPr>
          <p:cNvSpPr>
            <a:spLocks noGrp="1"/>
          </p:cNvSpPr>
          <p:nvPr>
            <p:ph type="body" sz="quarter" idx="41"/>
          </p:nvPr>
        </p:nvSpPr>
        <p:spPr>
          <a:xfrm>
            <a:off x="505322" y="2436036"/>
            <a:ext cx="1194201" cy="501726"/>
          </a:xfrm>
        </p:spPr>
        <p:txBody>
          <a:bodyPr/>
          <a:lstStyle/>
          <a:p>
            <a:r>
              <a:rPr lang="en-US" dirty="0"/>
              <a:t>20XX</a:t>
            </a:r>
          </a:p>
        </p:txBody>
      </p:sp>
      <p:sp>
        <p:nvSpPr>
          <p:cNvPr id="21" name="Text Placeholder 20">
            <a:extLst>
              <a:ext uri="{FF2B5EF4-FFF2-40B4-BE49-F238E27FC236}">
                <a16:creationId xmlns:a16="http://schemas.microsoft.com/office/drawing/2014/main" id="{136CD9B0-0D33-483A-8178-E8D42A035C20}"/>
              </a:ext>
            </a:extLst>
          </p:cNvPr>
          <p:cNvSpPr>
            <a:spLocks noGrp="1"/>
          </p:cNvSpPr>
          <p:nvPr>
            <p:ph type="body" sz="quarter" idx="17"/>
          </p:nvPr>
        </p:nvSpPr>
        <p:spPr>
          <a:xfrm>
            <a:off x="1675402" y="2774313"/>
            <a:ext cx="495300" cy="904490"/>
          </a:xfrm>
        </p:spPr>
        <p:txBody>
          <a:bodyPr/>
          <a:lstStyle/>
          <a:p>
            <a:r>
              <a:rPr lang="en-US" dirty="0"/>
              <a:t>Jan</a:t>
            </a:r>
          </a:p>
        </p:txBody>
      </p:sp>
      <p:sp>
        <p:nvSpPr>
          <p:cNvPr id="22" name="Text Placeholder 21">
            <a:extLst>
              <a:ext uri="{FF2B5EF4-FFF2-40B4-BE49-F238E27FC236}">
                <a16:creationId xmlns:a16="http://schemas.microsoft.com/office/drawing/2014/main" id="{2C9AC3EB-BB29-45E4-B0F6-57C288376F89}"/>
              </a:ext>
            </a:extLst>
          </p:cNvPr>
          <p:cNvSpPr>
            <a:spLocks noGrp="1"/>
          </p:cNvSpPr>
          <p:nvPr>
            <p:ph type="body" sz="quarter" idx="18"/>
          </p:nvPr>
        </p:nvSpPr>
        <p:spPr>
          <a:xfrm>
            <a:off x="2464817" y="2774313"/>
            <a:ext cx="495300" cy="904490"/>
          </a:xfrm>
        </p:spPr>
        <p:txBody>
          <a:bodyPr/>
          <a:lstStyle/>
          <a:p>
            <a:r>
              <a:rPr lang="en-US" dirty="0"/>
              <a:t>Feb</a:t>
            </a:r>
          </a:p>
        </p:txBody>
      </p:sp>
      <p:sp>
        <p:nvSpPr>
          <p:cNvPr id="23" name="Text Placeholder 22">
            <a:extLst>
              <a:ext uri="{FF2B5EF4-FFF2-40B4-BE49-F238E27FC236}">
                <a16:creationId xmlns:a16="http://schemas.microsoft.com/office/drawing/2014/main" id="{2659488C-2AB1-41CD-81A6-2CB1D89A0C27}"/>
              </a:ext>
            </a:extLst>
          </p:cNvPr>
          <p:cNvSpPr>
            <a:spLocks noGrp="1"/>
          </p:cNvSpPr>
          <p:nvPr>
            <p:ph type="body" sz="quarter" idx="19"/>
          </p:nvPr>
        </p:nvSpPr>
        <p:spPr>
          <a:xfrm>
            <a:off x="3254232" y="2774313"/>
            <a:ext cx="495300" cy="904490"/>
          </a:xfrm>
        </p:spPr>
        <p:txBody>
          <a:bodyPr/>
          <a:lstStyle/>
          <a:p>
            <a:r>
              <a:rPr lang="en-US" dirty="0"/>
              <a:t>Mar</a:t>
            </a:r>
          </a:p>
        </p:txBody>
      </p:sp>
      <p:sp>
        <p:nvSpPr>
          <p:cNvPr id="24" name="Text Placeholder 23">
            <a:extLst>
              <a:ext uri="{FF2B5EF4-FFF2-40B4-BE49-F238E27FC236}">
                <a16:creationId xmlns:a16="http://schemas.microsoft.com/office/drawing/2014/main" id="{A43C4ED9-1027-445A-A826-A807CFC08742}"/>
              </a:ext>
            </a:extLst>
          </p:cNvPr>
          <p:cNvSpPr>
            <a:spLocks noGrp="1"/>
          </p:cNvSpPr>
          <p:nvPr>
            <p:ph type="body" sz="quarter" idx="20"/>
          </p:nvPr>
        </p:nvSpPr>
        <p:spPr>
          <a:xfrm>
            <a:off x="4043647" y="2774313"/>
            <a:ext cx="495300" cy="904490"/>
          </a:xfrm>
        </p:spPr>
        <p:txBody>
          <a:bodyPr/>
          <a:lstStyle/>
          <a:p>
            <a:r>
              <a:rPr lang="en-US" dirty="0"/>
              <a:t>Apr</a:t>
            </a:r>
          </a:p>
        </p:txBody>
      </p:sp>
      <p:sp>
        <p:nvSpPr>
          <p:cNvPr id="25" name="Text Placeholder 24">
            <a:extLst>
              <a:ext uri="{FF2B5EF4-FFF2-40B4-BE49-F238E27FC236}">
                <a16:creationId xmlns:a16="http://schemas.microsoft.com/office/drawing/2014/main" id="{B09EB51E-092D-4C97-B81F-91EF721ED808}"/>
              </a:ext>
            </a:extLst>
          </p:cNvPr>
          <p:cNvSpPr>
            <a:spLocks noGrp="1"/>
          </p:cNvSpPr>
          <p:nvPr>
            <p:ph type="body" sz="quarter" idx="21"/>
          </p:nvPr>
        </p:nvSpPr>
        <p:spPr>
          <a:xfrm>
            <a:off x="4833062" y="2774313"/>
            <a:ext cx="495300" cy="904490"/>
          </a:xfrm>
        </p:spPr>
        <p:txBody>
          <a:bodyPr/>
          <a:lstStyle/>
          <a:p>
            <a:r>
              <a:rPr lang="en-US" dirty="0"/>
              <a:t>May</a:t>
            </a:r>
          </a:p>
        </p:txBody>
      </p:sp>
      <p:sp>
        <p:nvSpPr>
          <p:cNvPr id="26" name="Text Placeholder 25">
            <a:extLst>
              <a:ext uri="{FF2B5EF4-FFF2-40B4-BE49-F238E27FC236}">
                <a16:creationId xmlns:a16="http://schemas.microsoft.com/office/drawing/2014/main" id="{9CA707E6-1153-42ED-B68A-B36B00A4FA64}"/>
              </a:ext>
            </a:extLst>
          </p:cNvPr>
          <p:cNvSpPr>
            <a:spLocks noGrp="1"/>
          </p:cNvSpPr>
          <p:nvPr>
            <p:ph type="body" sz="quarter" idx="22"/>
          </p:nvPr>
        </p:nvSpPr>
        <p:spPr>
          <a:xfrm>
            <a:off x="5622477" y="2774313"/>
            <a:ext cx="495300" cy="904490"/>
          </a:xfrm>
        </p:spPr>
        <p:txBody>
          <a:bodyPr/>
          <a:lstStyle/>
          <a:p>
            <a:r>
              <a:rPr lang="en-US" dirty="0"/>
              <a:t>Jun</a:t>
            </a:r>
          </a:p>
        </p:txBody>
      </p:sp>
      <p:sp>
        <p:nvSpPr>
          <p:cNvPr id="27" name="Text Placeholder 26">
            <a:extLst>
              <a:ext uri="{FF2B5EF4-FFF2-40B4-BE49-F238E27FC236}">
                <a16:creationId xmlns:a16="http://schemas.microsoft.com/office/drawing/2014/main" id="{4EB230FD-A423-4C1B-A131-826E8FDF873B}"/>
              </a:ext>
            </a:extLst>
          </p:cNvPr>
          <p:cNvSpPr>
            <a:spLocks noGrp="1"/>
          </p:cNvSpPr>
          <p:nvPr>
            <p:ph type="body" sz="quarter" idx="23"/>
          </p:nvPr>
        </p:nvSpPr>
        <p:spPr>
          <a:xfrm>
            <a:off x="6411892" y="2774313"/>
            <a:ext cx="495300" cy="904490"/>
          </a:xfrm>
        </p:spPr>
        <p:txBody>
          <a:bodyPr/>
          <a:lstStyle/>
          <a:p>
            <a:r>
              <a:rPr lang="en-US" dirty="0"/>
              <a:t>Jul</a:t>
            </a:r>
          </a:p>
        </p:txBody>
      </p:sp>
      <p:sp>
        <p:nvSpPr>
          <p:cNvPr id="28" name="Text Placeholder 27">
            <a:extLst>
              <a:ext uri="{FF2B5EF4-FFF2-40B4-BE49-F238E27FC236}">
                <a16:creationId xmlns:a16="http://schemas.microsoft.com/office/drawing/2014/main" id="{1A709C7F-A89A-4221-A69B-D39EE05158CC}"/>
              </a:ext>
            </a:extLst>
          </p:cNvPr>
          <p:cNvSpPr>
            <a:spLocks noGrp="1"/>
          </p:cNvSpPr>
          <p:nvPr>
            <p:ph type="body" sz="quarter" idx="24"/>
          </p:nvPr>
        </p:nvSpPr>
        <p:spPr>
          <a:xfrm>
            <a:off x="7201307" y="2774313"/>
            <a:ext cx="495300" cy="904490"/>
          </a:xfrm>
        </p:spPr>
        <p:txBody>
          <a:bodyPr/>
          <a:lstStyle/>
          <a:p>
            <a:r>
              <a:rPr lang="en-US" dirty="0"/>
              <a:t>Aug</a:t>
            </a:r>
          </a:p>
        </p:txBody>
      </p:sp>
      <p:sp>
        <p:nvSpPr>
          <p:cNvPr id="29" name="Text Placeholder 28">
            <a:extLst>
              <a:ext uri="{FF2B5EF4-FFF2-40B4-BE49-F238E27FC236}">
                <a16:creationId xmlns:a16="http://schemas.microsoft.com/office/drawing/2014/main" id="{0D50A79D-B5A3-4958-881E-84CCD4C0424D}"/>
              </a:ext>
            </a:extLst>
          </p:cNvPr>
          <p:cNvSpPr>
            <a:spLocks noGrp="1"/>
          </p:cNvSpPr>
          <p:nvPr>
            <p:ph type="body" sz="quarter" idx="25"/>
          </p:nvPr>
        </p:nvSpPr>
        <p:spPr>
          <a:xfrm>
            <a:off x="7990722" y="2774313"/>
            <a:ext cx="495300" cy="904490"/>
          </a:xfrm>
        </p:spPr>
        <p:txBody>
          <a:bodyPr/>
          <a:lstStyle/>
          <a:p>
            <a:r>
              <a:rPr lang="en-US" dirty="0"/>
              <a:t>Sep</a:t>
            </a:r>
          </a:p>
        </p:txBody>
      </p:sp>
      <p:sp>
        <p:nvSpPr>
          <p:cNvPr id="30" name="Text Placeholder 29">
            <a:extLst>
              <a:ext uri="{FF2B5EF4-FFF2-40B4-BE49-F238E27FC236}">
                <a16:creationId xmlns:a16="http://schemas.microsoft.com/office/drawing/2014/main" id="{D1B929E5-2D2A-44DA-AF7C-A69B7C449A93}"/>
              </a:ext>
            </a:extLst>
          </p:cNvPr>
          <p:cNvSpPr>
            <a:spLocks noGrp="1"/>
          </p:cNvSpPr>
          <p:nvPr>
            <p:ph type="body" sz="quarter" idx="26"/>
          </p:nvPr>
        </p:nvSpPr>
        <p:spPr>
          <a:xfrm>
            <a:off x="8780137" y="2774313"/>
            <a:ext cx="495300" cy="904490"/>
          </a:xfrm>
        </p:spPr>
        <p:txBody>
          <a:bodyPr/>
          <a:lstStyle/>
          <a:p>
            <a:r>
              <a:rPr lang="en-US" dirty="0"/>
              <a:t>Oct</a:t>
            </a:r>
          </a:p>
        </p:txBody>
      </p:sp>
      <p:sp>
        <p:nvSpPr>
          <p:cNvPr id="31" name="Text Placeholder 30">
            <a:extLst>
              <a:ext uri="{FF2B5EF4-FFF2-40B4-BE49-F238E27FC236}">
                <a16:creationId xmlns:a16="http://schemas.microsoft.com/office/drawing/2014/main" id="{200D9E81-7ACC-48D9-B066-8DB4664FF81C}"/>
              </a:ext>
            </a:extLst>
          </p:cNvPr>
          <p:cNvSpPr>
            <a:spLocks noGrp="1"/>
          </p:cNvSpPr>
          <p:nvPr>
            <p:ph type="body" sz="quarter" idx="27"/>
          </p:nvPr>
        </p:nvSpPr>
        <p:spPr>
          <a:xfrm>
            <a:off x="9569552" y="2774313"/>
            <a:ext cx="495300" cy="904490"/>
          </a:xfrm>
        </p:spPr>
        <p:txBody>
          <a:bodyPr/>
          <a:lstStyle/>
          <a:p>
            <a:r>
              <a:rPr lang="en-US" dirty="0"/>
              <a:t>Nov</a:t>
            </a:r>
          </a:p>
        </p:txBody>
      </p:sp>
      <p:sp>
        <p:nvSpPr>
          <p:cNvPr id="32" name="Text Placeholder 31">
            <a:extLst>
              <a:ext uri="{FF2B5EF4-FFF2-40B4-BE49-F238E27FC236}">
                <a16:creationId xmlns:a16="http://schemas.microsoft.com/office/drawing/2014/main" id="{59EF5B5B-BF97-4209-AF1D-A811D2A5ABE7}"/>
              </a:ext>
            </a:extLst>
          </p:cNvPr>
          <p:cNvSpPr>
            <a:spLocks noGrp="1"/>
          </p:cNvSpPr>
          <p:nvPr>
            <p:ph type="body" sz="quarter" idx="28"/>
          </p:nvPr>
        </p:nvSpPr>
        <p:spPr>
          <a:xfrm>
            <a:off x="10358963" y="2774313"/>
            <a:ext cx="495300" cy="904490"/>
          </a:xfrm>
        </p:spPr>
        <p:txBody>
          <a:bodyPr/>
          <a:lstStyle/>
          <a:p>
            <a:r>
              <a:rPr lang="en-US" dirty="0"/>
              <a:t>Dec</a:t>
            </a:r>
          </a:p>
        </p:txBody>
      </p:sp>
      <p:sp>
        <p:nvSpPr>
          <p:cNvPr id="564" name="Text Placeholder 563">
            <a:extLst>
              <a:ext uri="{FF2B5EF4-FFF2-40B4-BE49-F238E27FC236}">
                <a16:creationId xmlns:a16="http://schemas.microsoft.com/office/drawing/2014/main" id="{F2B336D5-ADE1-457B-B99D-F7EC2A4A3116}"/>
              </a:ext>
            </a:extLst>
          </p:cNvPr>
          <p:cNvSpPr>
            <a:spLocks noGrp="1"/>
          </p:cNvSpPr>
          <p:nvPr>
            <p:ph type="body" sz="quarter" idx="46"/>
          </p:nvPr>
        </p:nvSpPr>
        <p:spPr>
          <a:xfrm>
            <a:off x="1992423" y="3563114"/>
            <a:ext cx="1440088" cy="586248"/>
          </a:xfrm>
        </p:spPr>
        <p:txBody>
          <a:bodyPr/>
          <a:lstStyle/>
          <a:p>
            <a:r>
              <a:rPr lang="en-ZA" dirty="0"/>
              <a:t>Test design​</a:t>
            </a:r>
          </a:p>
        </p:txBody>
      </p:sp>
      <p:sp>
        <p:nvSpPr>
          <p:cNvPr id="565" name="Text Placeholder 564">
            <a:extLst>
              <a:ext uri="{FF2B5EF4-FFF2-40B4-BE49-F238E27FC236}">
                <a16:creationId xmlns:a16="http://schemas.microsoft.com/office/drawing/2014/main" id="{D6884773-025A-4056-9120-967A7484E1F4}"/>
              </a:ext>
            </a:extLst>
          </p:cNvPr>
          <p:cNvSpPr>
            <a:spLocks noGrp="1"/>
          </p:cNvSpPr>
          <p:nvPr>
            <p:ph type="body" sz="quarter" idx="47"/>
          </p:nvPr>
        </p:nvSpPr>
        <p:spPr>
          <a:xfrm>
            <a:off x="5939498" y="3563114"/>
            <a:ext cx="1440088" cy="586248"/>
          </a:xfrm>
        </p:spPr>
        <p:txBody>
          <a:bodyPr/>
          <a:lstStyle/>
          <a:p>
            <a:r>
              <a:rPr lang="en-ZA" dirty="0"/>
              <a:t>Launch design​</a:t>
            </a:r>
          </a:p>
        </p:txBody>
      </p:sp>
      <p:sp>
        <p:nvSpPr>
          <p:cNvPr id="566" name="Text Placeholder 565">
            <a:extLst>
              <a:ext uri="{FF2B5EF4-FFF2-40B4-BE49-F238E27FC236}">
                <a16:creationId xmlns:a16="http://schemas.microsoft.com/office/drawing/2014/main" id="{FBD2A640-DB0A-44EA-AC04-32643D22EEFA}"/>
              </a:ext>
            </a:extLst>
          </p:cNvPr>
          <p:cNvSpPr>
            <a:spLocks noGrp="1"/>
          </p:cNvSpPr>
          <p:nvPr>
            <p:ph type="body" sz="quarter" idx="48"/>
          </p:nvPr>
        </p:nvSpPr>
        <p:spPr>
          <a:xfrm>
            <a:off x="9886573" y="3563114"/>
            <a:ext cx="1440088" cy="586248"/>
          </a:xfrm>
        </p:spPr>
        <p:txBody>
          <a:bodyPr/>
          <a:lstStyle/>
          <a:p>
            <a:r>
              <a:rPr lang="en-ZA" dirty="0"/>
              <a:t>Deliver to client</a:t>
            </a:r>
          </a:p>
        </p:txBody>
      </p:sp>
      <p:sp>
        <p:nvSpPr>
          <p:cNvPr id="118" name="Text Placeholder 117">
            <a:extLst>
              <a:ext uri="{FF2B5EF4-FFF2-40B4-BE49-F238E27FC236}">
                <a16:creationId xmlns:a16="http://schemas.microsoft.com/office/drawing/2014/main" id="{81ABC74D-88CC-4A76-8A8D-F81C078BE9F5}"/>
              </a:ext>
            </a:extLst>
          </p:cNvPr>
          <p:cNvSpPr>
            <a:spLocks noGrp="1"/>
          </p:cNvSpPr>
          <p:nvPr>
            <p:ph type="body" sz="quarter" idx="42"/>
          </p:nvPr>
        </p:nvSpPr>
        <p:spPr>
          <a:xfrm>
            <a:off x="505322" y="4134112"/>
            <a:ext cx="1194201" cy="501726"/>
          </a:xfrm>
        </p:spPr>
        <p:txBody>
          <a:bodyPr/>
          <a:lstStyle/>
          <a:p>
            <a:r>
              <a:rPr lang="en-US" dirty="0"/>
              <a:t>20XX</a:t>
            </a:r>
          </a:p>
        </p:txBody>
      </p:sp>
      <p:sp>
        <p:nvSpPr>
          <p:cNvPr id="49" name="Text Placeholder 48">
            <a:extLst>
              <a:ext uri="{FF2B5EF4-FFF2-40B4-BE49-F238E27FC236}">
                <a16:creationId xmlns:a16="http://schemas.microsoft.com/office/drawing/2014/main" id="{BE507CAC-2AEA-4E98-917E-58DA9BF7F0EA}"/>
              </a:ext>
            </a:extLst>
          </p:cNvPr>
          <p:cNvSpPr>
            <a:spLocks noGrp="1"/>
          </p:cNvSpPr>
          <p:nvPr>
            <p:ph type="body" sz="quarter" idx="29"/>
          </p:nvPr>
        </p:nvSpPr>
        <p:spPr>
          <a:xfrm>
            <a:off x="1675402" y="4476140"/>
            <a:ext cx="495300" cy="904490"/>
          </a:xfrm>
        </p:spPr>
        <p:txBody>
          <a:bodyPr/>
          <a:lstStyle/>
          <a:p>
            <a:r>
              <a:rPr lang="en-US" dirty="0"/>
              <a:t>Jan</a:t>
            </a:r>
          </a:p>
        </p:txBody>
      </p:sp>
      <p:sp>
        <p:nvSpPr>
          <p:cNvPr id="50" name="Text Placeholder 49">
            <a:extLst>
              <a:ext uri="{FF2B5EF4-FFF2-40B4-BE49-F238E27FC236}">
                <a16:creationId xmlns:a16="http://schemas.microsoft.com/office/drawing/2014/main" id="{FBCFD3EC-BE47-440E-A3D2-19921F772FEA}"/>
              </a:ext>
            </a:extLst>
          </p:cNvPr>
          <p:cNvSpPr>
            <a:spLocks noGrp="1"/>
          </p:cNvSpPr>
          <p:nvPr>
            <p:ph type="body" sz="quarter" idx="30"/>
          </p:nvPr>
        </p:nvSpPr>
        <p:spPr>
          <a:xfrm>
            <a:off x="2464817" y="4476140"/>
            <a:ext cx="495300" cy="904490"/>
          </a:xfrm>
        </p:spPr>
        <p:txBody>
          <a:bodyPr/>
          <a:lstStyle/>
          <a:p>
            <a:r>
              <a:rPr lang="en-US" dirty="0"/>
              <a:t>Feb</a:t>
            </a:r>
          </a:p>
        </p:txBody>
      </p:sp>
      <p:sp>
        <p:nvSpPr>
          <p:cNvPr id="51" name="Text Placeholder 50">
            <a:extLst>
              <a:ext uri="{FF2B5EF4-FFF2-40B4-BE49-F238E27FC236}">
                <a16:creationId xmlns:a16="http://schemas.microsoft.com/office/drawing/2014/main" id="{CB05F6D6-4A56-4230-99DC-8FC74BBA428B}"/>
              </a:ext>
            </a:extLst>
          </p:cNvPr>
          <p:cNvSpPr>
            <a:spLocks noGrp="1"/>
          </p:cNvSpPr>
          <p:nvPr>
            <p:ph type="body" sz="quarter" idx="31"/>
          </p:nvPr>
        </p:nvSpPr>
        <p:spPr>
          <a:xfrm>
            <a:off x="3254232" y="4476140"/>
            <a:ext cx="495300" cy="904490"/>
          </a:xfrm>
        </p:spPr>
        <p:txBody>
          <a:bodyPr/>
          <a:lstStyle/>
          <a:p>
            <a:r>
              <a:rPr lang="en-US" dirty="0"/>
              <a:t>Mar</a:t>
            </a:r>
          </a:p>
        </p:txBody>
      </p:sp>
      <p:sp>
        <p:nvSpPr>
          <p:cNvPr id="52" name="Text Placeholder 51">
            <a:extLst>
              <a:ext uri="{FF2B5EF4-FFF2-40B4-BE49-F238E27FC236}">
                <a16:creationId xmlns:a16="http://schemas.microsoft.com/office/drawing/2014/main" id="{F3BC8B38-4447-462E-9B98-085EEB3DF771}"/>
              </a:ext>
            </a:extLst>
          </p:cNvPr>
          <p:cNvSpPr>
            <a:spLocks noGrp="1"/>
          </p:cNvSpPr>
          <p:nvPr>
            <p:ph type="body" sz="quarter" idx="32"/>
          </p:nvPr>
        </p:nvSpPr>
        <p:spPr>
          <a:xfrm>
            <a:off x="4043647" y="4476140"/>
            <a:ext cx="495300" cy="904490"/>
          </a:xfrm>
        </p:spPr>
        <p:txBody>
          <a:bodyPr/>
          <a:lstStyle/>
          <a:p>
            <a:r>
              <a:rPr lang="en-US" dirty="0"/>
              <a:t>Apr</a:t>
            </a:r>
          </a:p>
        </p:txBody>
      </p:sp>
      <p:sp>
        <p:nvSpPr>
          <p:cNvPr id="53" name="Text Placeholder 52">
            <a:extLst>
              <a:ext uri="{FF2B5EF4-FFF2-40B4-BE49-F238E27FC236}">
                <a16:creationId xmlns:a16="http://schemas.microsoft.com/office/drawing/2014/main" id="{096CE8AF-DCA7-4FDD-B792-73BFD0D0FDA6}"/>
              </a:ext>
            </a:extLst>
          </p:cNvPr>
          <p:cNvSpPr>
            <a:spLocks noGrp="1"/>
          </p:cNvSpPr>
          <p:nvPr>
            <p:ph type="body" sz="quarter" idx="33"/>
          </p:nvPr>
        </p:nvSpPr>
        <p:spPr>
          <a:xfrm>
            <a:off x="4833062" y="4476140"/>
            <a:ext cx="495300" cy="904490"/>
          </a:xfrm>
        </p:spPr>
        <p:txBody>
          <a:bodyPr/>
          <a:lstStyle/>
          <a:p>
            <a:r>
              <a:rPr lang="en-US" dirty="0"/>
              <a:t>May</a:t>
            </a:r>
          </a:p>
        </p:txBody>
      </p:sp>
      <p:sp>
        <p:nvSpPr>
          <p:cNvPr id="54" name="Text Placeholder 53">
            <a:extLst>
              <a:ext uri="{FF2B5EF4-FFF2-40B4-BE49-F238E27FC236}">
                <a16:creationId xmlns:a16="http://schemas.microsoft.com/office/drawing/2014/main" id="{5B9D4BA0-B371-40E9-AA9C-DBAB7E804FD3}"/>
              </a:ext>
            </a:extLst>
          </p:cNvPr>
          <p:cNvSpPr>
            <a:spLocks noGrp="1"/>
          </p:cNvSpPr>
          <p:nvPr>
            <p:ph type="body" sz="quarter" idx="34"/>
          </p:nvPr>
        </p:nvSpPr>
        <p:spPr>
          <a:xfrm>
            <a:off x="5622477" y="4476140"/>
            <a:ext cx="495300" cy="904490"/>
          </a:xfrm>
        </p:spPr>
        <p:txBody>
          <a:bodyPr/>
          <a:lstStyle/>
          <a:p>
            <a:r>
              <a:rPr lang="en-US" dirty="0"/>
              <a:t>Jun</a:t>
            </a:r>
          </a:p>
        </p:txBody>
      </p:sp>
      <p:sp>
        <p:nvSpPr>
          <p:cNvPr id="55" name="Text Placeholder 54">
            <a:extLst>
              <a:ext uri="{FF2B5EF4-FFF2-40B4-BE49-F238E27FC236}">
                <a16:creationId xmlns:a16="http://schemas.microsoft.com/office/drawing/2014/main" id="{EF3CD94E-5BA2-4097-A125-B94982A4FC2A}"/>
              </a:ext>
            </a:extLst>
          </p:cNvPr>
          <p:cNvSpPr>
            <a:spLocks noGrp="1"/>
          </p:cNvSpPr>
          <p:nvPr>
            <p:ph type="body" sz="quarter" idx="35"/>
          </p:nvPr>
        </p:nvSpPr>
        <p:spPr>
          <a:xfrm>
            <a:off x="6411892" y="4476140"/>
            <a:ext cx="495300" cy="904490"/>
          </a:xfrm>
        </p:spPr>
        <p:txBody>
          <a:bodyPr/>
          <a:lstStyle/>
          <a:p>
            <a:r>
              <a:rPr lang="en-US" dirty="0"/>
              <a:t>Jul</a:t>
            </a:r>
          </a:p>
        </p:txBody>
      </p:sp>
      <p:sp>
        <p:nvSpPr>
          <p:cNvPr id="56" name="Text Placeholder 55">
            <a:extLst>
              <a:ext uri="{FF2B5EF4-FFF2-40B4-BE49-F238E27FC236}">
                <a16:creationId xmlns:a16="http://schemas.microsoft.com/office/drawing/2014/main" id="{7BA76994-6E86-409E-BEFD-BAB3662210DF}"/>
              </a:ext>
            </a:extLst>
          </p:cNvPr>
          <p:cNvSpPr>
            <a:spLocks noGrp="1"/>
          </p:cNvSpPr>
          <p:nvPr>
            <p:ph type="body" sz="quarter" idx="36"/>
          </p:nvPr>
        </p:nvSpPr>
        <p:spPr>
          <a:xfrm>
            <a:off x="7201307" y="4476140"/>
            <a:ext cx="495300" cy="904490"/>
          </a:xfrm>
        </p:spPr>
        <p:txBody>
          <a:bodyPr/>
          <a:lstStyle/>
          <a:p>
            <a:r>
              <a:rPr lang="en-US" dirty="0"/>
              <a:t>Aug</a:t>
            </a:r>
          </a:p>
        </p:txBody>
      </p:sp>
      <p:sp>
        <p:nvSpPr>
          <p:cNvPr id="57" name="Text Placeholder 56">
            <a:extLst>
              <a:ext uri="{FF2B5EF4-FFF2-40B4-BE49-F238E27FC236}">
                <a16:creationId xmlns:a16="http://schemas.microsoft.com/office/drawing/2014/main" id="{89A5B9CA-0571-4E52-8820-C4D9ABE1E7AF}"/>
              </a:ext>
            </a:extLst>
          </p:cNvPr>
          <p:cNvSpPr>
            <a:spLocks noGrp="1"/>
          </p:cNvSpPr>
          <p:nvPr>
            <p:ph type="body" sz="quarter" idx="37"/>
          </p:nvPr>
        </p:nvSpPr>
        <p:spPr>
          <a:xfrm>
            <a:off x="7990722" y="4476140"/>
            <a:ext cx="495300" cy="904490"/>
          </a:xfrm>
        </p:spPr>
        <p:txBody>
          <a:bodyPr/>
          <a:lstStyle/>
          <a:p>
            <a:r>
              <a:rPr lang="en-US" dirty="0"/>
              <a:t>Sep</a:t>
            </a:r>
          </a:p>
        </p:txBody>
      </p:sp>
      <p:sp>
        <p:nvSpPr>
          <p:cNvPr id="58" name="Text Placeholder 57">
            <a:extLst>
              <a:ext uri="{FF2B5EF4-FFF2-40B4-BE49-F238E27FC236}">
                <a16:creationId xmlns:a16="http://schemas.microsoft.com/office/drawing/2014/main" id="{4FB742B5-6136-4D89-836B-2AE443DEEA69}"/>
              </a:ext>
            </a:extLst>
          </p:cNvPr>
          <p:cNvSpPr>
            <a:spLocks noGrp="1"/>
          </p:cNvSpPr>
          <p:nvPr>
            <p:ph type="body" sz="quarter" idx="38"/>
          </p:nvPr>
        </p:nvSpPr>
        <p:spPr>
          <a:xfrm>
            <a:off x="8780137" y="4476140"/>
            <a:ext cx="495300" cy="904490"/>
          </a:xfrm>
        </p:spPr>
        <p:txBody>
          <a:bodyPr/>
          <a:lstStyle/>
          <a:p>
            <a:r>
              <a:rPr lang="en-US" dirty="0"/>
              <a:t>Oct</a:t>
            </a:r>
          </a:p>
        </p:txBody>
      </p:sp>
      <p:sp>
        <p:nvSpPr>
          <p:cNvPr id="59" name="Text Placeholder 58">
            <a:extLst>
              <a:ext uri="{FF2B5EF4-FFF2-40B4-BE49-F238E27FC236}">
                <a16:creationId xmlns:a16="http://schemas.microsoft.com/office/drawing/2014/main" id="{4B130F84-F904-404E-840F-C6515BA16A22}"/>
              </a:ext>
            </a:extLst>
          </p:cNvPr>
          <p:cNvSpPr>
            <a:spLocks noGrp="1"/>
          </p:cNvSpPr>
          <p:nvPr>
            <p:ph type="body" sz="quarter" idx="39"/>
          </p:nvPr>
        </p:nvSpPr>
        <p:spPr>
          <a:xfrm>
            <a:off x="9569552" y="4476140"/>
            <a:ext cx="495300" cy="904490"/>
          </a:xfrm>
        </p:spPr>
        <p:txBody>
          <a:bodyPr/>
          <a:lstStyle/>
          <a:p>
            <a:r>
              <a:rPr lang="en-US" dirty="0"/>
              <a:t>Nov</a:t>
            </a:r>
          </a:p>
        </p:txBody>
      </p:sp>
      <p:sp>
        <p:nvSpPr>
          <p:cNvPr id="60" name="Text Placeholder 59">
            <a:extLst>
              <a:ext uri="{FF2B5EF4-FFF2-40B4-BE49-F238E27FC236}">
                <a16:creationId xmlns:a16="http://schemas.microsoft.com/office/drawing/2014/main" id="{C532FF97-9822-4F48-94D1-728CBD2E1C64}"/>
              </a:ext>
            </a:extLst>
          </p:cNvPr>
          <p:cNvSpPr>
            <a:spLocks noGrp="1"/>
          </p:cNvSpPr>
          <p:nvPr>
            <p:ph type="body" sz="quarter" idx="40"/>
          </p:nvPr>
        </p:nvSpPr>
        <p:spPr>
          <a:xfrm>
            <a:off x="10358963" y="4476140"/>
            <a:ext cx="495300" cy="904490"/>
          </a:xfrm>
        </p:spPr>
        <p:txBody>
          <a:bodyPr/>
          <a:lstStyle/>
          <a:p>
            <a:r>
              <a:rPr lang="en-US" dirty="0"/>
              <a:t>Dec</a:t>
            </a:r>
          </a:p>
        </p:txBody>
      </p:sp>
      <p:sp>
        <p:nvSpPr>
          <p:cNvPr id="801" name="Footer Placeholder 800">
            <a:extLst>
              <a:ext uri="{FF2B5EF4-FFF2-40B4-BE49-F238E27FC236}">
                <a16:creationId xmlns:a16="http://schemas.microsoft.com/office/drawing/2014/main" id="{CC3358B5-0C47-4100-97BA-A72EF6669720}"/>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802" name="Slide Number Placeholder 801">
            <a:extLst>
              <a:ext uri="{FF2B5EF4-FFF2-40B4-BE49-F238E27FC236}">
                <a16:creationId xmlns:a16="http://schemas.microsoft.com/office/drawing/2014/main" id="{A7FD67B3-0EAD-4823-9CB1-01BC55F39E81}"/>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18</a:t>
            </a:fld>
            <a:endParaRPr lang="en-US" dirty="0"/>
          </a:p>
        </p:txBody>
      </p:sp>
      <p:sp>
        <p:nvSpPr>
          <p:cNvPr id="63" name="Date Placeholder 62">
            <a:extLst>
              <a:ext uri="{FF2B5EF4-FFF2-40B4-BE49-F238E27FC236}">
                <a16:creationId xmlns:a16="http://schemas.microsoft.com/office/drawing/2014/main" id="{17947E7C-3931-48F5-92EC-CF93DE7FB4F1}"/>
              </a:ext>
            </a:extLst>
          </p:cNvPr>
          <p:cNvSpPr>
            <a:spLocks noGrp="1"/>
          </p:cNvSpPr>
          <p:nvPr>
            <p:ph type="dt" sz="half" idx="2"/>
          </p:nvPr>
        </p:nvSpPr>
        <p:spPr>
          <a:xfrm rot="5400000">
            <a:off x="10595991" y="5074920"/>
            <a:ext cx="2647667" cy="365125"/>
          </a:xfrm>
        </p:spPr>
        <p:txBody>
          <a:bodyPr/>
          <a:lstStyle/>
          <a:p>
            <a:r>
              <a:rPr lang="en-US" dirty="0"/>
              <a:t>May 21, 20XX</a:t>
            </a:r>
          </a:p>
        </p:txBody>
      </p:sp>
      <p:sp>
        <p:nvSpPr>
          <p:cNvPr id="150" name="Oval 149">
            <a:extLst>
              <a:ext uri="{FF2B5EF4-FFF2-40B4-BE49-F238E27FC236}">
                <a16:creationId xmlns:a16="http://schemas.microsoft.com/office/drawing/2014/main" id="{E9880F65-3481-4185-A6A4-9E704ED6DADA}"/>
              </a:ext>
              <a:ext uri="{C183D7F6-B498-43B3-948B-1728B52AA6E4}">
                <adec:decorative xmlns:adec="http://schemas.microsoft.com/office/drawing/2017/decorative" val="1"/>
              </a:ext>
            </a:extLst>
          </p:cNvPr>
          <p:cNvSpPr/>
          <p:nvPr userDrawn="1"/>
        </p:nvSpPr>
        <p:spPr>
          <a:xfrm>
            <a:off x="1835966" y="2599627"/>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Oval 150">
            <a:extLst>
              <a:ext uri="{FF2B5EF4-FFF2-40B4-BE49-F238E27FC236}">
                <a16:creationId xmlns:a16="http://schemas.microsoft.com/office/drawing/2014/main" id="{65ED933E-07EF-4D98-BF2F-857A474AADFC}"/>
              </a:ext>
              <a:ext uri="{C183D7F6-B498-43B3-948B-1728B52AA6E4}">
                <adec:decorative xmlns:adec="http://schemas.microsoft.com/office/drawing/2017/decorative" val="1"/>
              </a:ext>
            </a:extLst>
          </p:cNvPr>
          <p:cNvSpPr/>
          <p:nvPr userDrawn="1"/>
        </p:nvSpPr>
        <p:spPr>
          <a:xfrm>
            <a:off x="2625447" y="2599627"/>
            <a:ext cx="174171" cy="174171"/>
          </a:xfrm>
          <a:prstGeom prst="ellipse">
            <a:avLst/>
          </a:prstGeom>
          <a:solidFill>
            <a:schemeClr val="accent6"/>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Oval 151">
            <a:extLst>
              <a:ext uri="{FF2B5EF4-FFF2-40B4-BE49-F238E27FC236}">
                <a16:creationId xmlns:a16="http://schemas.microsoft.com/office/drawing/2014/main" id="{BCB9E7A7-C7A3-4817-B0F4-C1F36CEC7038}"/>
              </a:ext>
              <a:ext uri="{C183D7F6-B498-43B3-948B-1728B52AA6E4}">
                <adec:decorative xmlns:adec="http://schemas.microsoft.com/office/drawing/2017/decorative" val="1"/>
              </a:ext>
            </a:extLst>
          </p:cNvPr>
          <p:cNvSpPr/>
          <p:nvPr userDrawn="1"/>
        </p:nvSpPr>
        <p:spPr>
          <a:xfrm>
            <a:off x="3414928" y="2599627"/>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Oval 152">
            <a:extLst>
              <a:ext uri="{FF2B5EF4-FFF2-40B4-BE49-F238E27FC236}">
                <a16:creationId xmlns:a16="http://schemas.microsoft.com/office/drawing/2014/main" id="{2E2B365D-92EC-488A-A4FF-B400D8EFE163}"/>
              </a:ext>
              <a:ext uri="{C183D7F6-B498-43B3-948B-1728B52AA6E4}">
                <adec:decorative xmlns:adec="http://schemas.microsoft.com/office/drawing/2017/decorative" val="1"/>
              </a:ext>
            </a:extLst>
          </p:cNvPr>
          <p:cNvSpPr/>
          <p:nvPr userDrawn="1"/>
        </p:nvSpPr>
        <p:spPr>
          <a:xfrm>
            <a:off x="4204409" y="2599627"/>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Oval 153">
            <a:extLst>
              <a:ext uri="{FF2B5EF4-FFF2-40B4-BE49-F238E27FC236}">
                <a16:creationId xmlns:a16="http://schemas.microsoft.com/office/drawing/2014/main" id="{9AC5439A-F0E7-4D55-9C8D-2FC3D2611E09}"/>
              </a:ext>
              <a:ext uri="{C183D7F6-B498-43B3-948B-1728B52AA6E4}">
                <adec:decorative xmlns:adec="http://schemas.microsoft.com/office/drawing/2017/decorative" val="1"/>
              </a:ext>
            </a:extLst>
          </p:cNvPr>
          <p:cNvSpPr/>
          <p:nvPr userDrawn="1"/>
        </p:nvSpPr>
        <p:spPr>
          <a:xfrm>
            <a:off x="4993890" y="2599627"/>
            <a:ext cx="174171" cy="174171"/>
          </a:xfrm>
          <a:prstGeom prst="ellipse">
            <a:avLst/>
          </a:prstGeom>
          <a:solidFill>
            <a:schemeClr val="accent6"/>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Oval 154">
            <a:extLst>
              <a:ext uri="{FF2B5EF4-FFF2-40B4-BE49-F238E27FC236}">
                <a16:creationId xmlns:a16="http://schemas.microsoft.com/office/drawing/2014/main" id="{4F4A87E7-E901-41C3-88BF-AFB18B0B9517}"/>
              </a:ext>
              <a:ext uri="{C183D7F6-B498-43B3-948B-1728B52AA6E4}">
                <adec:decorative xmlns:adec="http://schemas.microsoft.com/office/drawing/2017/decorative" val="1"/>
              </a:ext>
            </a:extLst>
          </p:cNvPr>
          <p:cNvSpPr/>
          <p:nvPr userDrawn="1"/>
        </p:nvSpPr>
        <p:spPr>
          <a:xfrm>
            <a:off x="5783371" y="2599627"/>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Oval 155">
            <a:extLst>
              <a:ext uri="{FF2B5EF4-FFF2-40B4-BE49-F238E27FC236}">
                <a16:creationId xmlns:a16="http://schemas.microsoft.com/office/drawing/2014/main" id="{B5755882-09E4-465D-9926-DC1427393B17}"/>
              </a:ext>
              <a:ext uri="{C183D7F6-B498-43B3-948B-1728B52AA6E4}">
                <adec:decorative xmlns:adec="http://schemas.microsoft.com/office/drawing/2017/decorative" val="1"/>
              </a:ext>
            </a:extLst>
          </p:cNvPr>
          <p:cNvSpPr/>
          <p:nvPr userDrawn="1"/>
        </p:nvSpPr>
        <p:spPr>
          <a:xfrm>
            <a:off x="6572852" y="2599627"/>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Oval 156">
            <a:extLst>
              <a:ext uri="{FF2B5EF4-FFF2-40B4-BE49-F238E27FC236}">
                <a16:creationId xmlns:a16="http://schemas.microsoft.com/office/drawing/2014/main" id="{D802889C-9F91-489E-9076-E94A595A6930}"/>
              </a:ext>
              <a:ext uri="{C183D7F6-B498-43B3-948B-1728B52AA6E4}">
                <adec:decorative xmlns:adec="http://schemas.microsoft.com/office/drawing/2017/decorative" val="1"/>
              </a:ext>
            </a:extLst>
          </p:cNvPr>
          <p:cNvSpPr/>
          <p:nvPr userDrawn="1"/>
        </p:nvSpPr>
        <p:spPr>
          <a:xfrm>
            <a:off x="7362333" y="2599627"/>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Oval 157">
            <a:extLst>
              <a:ext uri="{FF2B5EF4-FFF2-40B4-BE49-F238E27FC236}">
                <a16:creationId xmlns:a16="http://schemas.microsoft.com/office/drawing/2014/main" id="{891E0934-BF07-4F35-B68E-468112E87CED}"/>
              </a:ext>
              <a:ext uri="{C183D7F6-B498-43B3-948B-1728B52AA6E4}">
                <adec:decorative xmlns:adec="http://schemas.microsoft.com/office/drawing/2017/decorative" val="1"/>
              </a:ext>
            </a:extLst>
          </p:cNvPr>
          <p:cNvSpPr/>
          <p:nvPr userDrawn="1"/>
        </p:nvSpPr>
        <p:spPr>
          <a:xfrm>
            <a:off x="8151814" y="2599627"/>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Oval 158">
            <a:extLst>
              <a:ext uri="{FF2B5EF4-FFF2-40B4-BE49-F238E27FC236}">
                <a16:creationId xmlns:a16="http://schemas.microsoft.com/office/drawing/2014/main" id="{A37E9BDD-0CD7-4027-9E5F-AB474E982F11}"/>
              </a:ext>
              <a:ext uri="{C183D7F6-B498-43B3-948B-1728B52AA6E4}">
                <adec:decorative xmlns:adec="http://schemas.microsoft.com/office/drawing/2017/decorative" val="1"/>
              </a:ext>
            </a:extLst>
          </p:cNvPr>
          <p:cNvSpPr/>
          <p:nvPr userDrawn="1"/>
        </p:nvSpPr>
        <p:spPr>
          <a:xfrm>
            <a:off x="8941295" y="2599627"/>
            <a:ext cx="174171" cy="174171"/>
          </a:xfrm>
          <a:prstGeom prst="ellipse">
            <a:avLst/>
          </a:prstGeom>
          <a:solidFill>
            <a:schemeClr val="accent6"/>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Oval 159">
            <a:extLst>
              <a:ext uri="{FF2B5EF4-FFF2-40B4-BE49-F238E27FC236}">
                <a16:creationId xmlns:a16="http://schemas.microsoft.com/office/drawing/2014/main" id="{155AFA18-43A3-42F1-9531-670829C37FC8}"/>
              </a:ext>
              <a:ext uri="{C183D7F6-B498-43B3-948B-1728B52AA6E4}">
                <adec:decorative xmlns:adec="http://schemas.microsoft.com/office/drawing/2017/decorative" val="1"/>
              </a:ext>
            </a:extLst>
          </p:cNvPr>
          <p:cNvSpPr/>
          <p:nvPr userDrawn="1"/>
        </p:nvSpPr>
        <p:spPr>
          <a:xfrm>
            <a:off x="9730776" y="2599627"/>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Oval 160">
            <a:extLst>
              <a:ext uri="{FF2B5EF4-FFF2-40B4-BE49-F238E27FC236}">
                <a16:creationId xmlns:a16="http://schemas.microsoft.com/office/drawing/2014/main" id="{01F69ED1-3E32-4540-AE8B-D71CE1922C74}"/>
              </a:ext>
              <a:ext uri="{C183D7F6-B498-43B3-948B-1728B52AA6E4}">
                <adec:decorative xmlns:adec="http://schemas.microsoft.com/office/drawing/2017/decorative" val="1"/>
              </a:ext>
            </a:extLst>
          </p:cNvPr>
          <p:cNvSpPr/>
          <p:nvPr userDrawn="1"/>
        </p:nvSpPr>
        <p:spPr>
          <a:xfrm>
            <a:off x="10520258" y="2599627"/>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Oval 162">
            <a:extLst>
              <a:ext uri="{FF2B5EF4-FFF2-40B4-BE49-F238E27FC236}">
                <a16:creationId xmlns:a16="http://schemas.microsoft.com/office/drawing/2014/main" id="{8E8944B4-18FD-498F-9CFB-221CD132D346}"/>
              </a:ext>
              <a:ext uri="{C183D7F6-B498-43B3-948B-1728B52AA6E4}">
                <adec:decorative xmlns:adec="http://schemas.microsoft.com/office/drawing/2017/decorative" val="1"/>
              </a:ext>
            </a:extLst>
          </p:cNvPr>
          <p:cNvSpPr/>
          <p:nvPr/>
        </p:nvSpPr>
        <p:spPr>
          <a:xfrm>
            <a:off x="1835966" y="4304098"/>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Oval 163">
            <a:extLst>
              <a:ext uri="{FF2B5EF4-FFF2-40B4-BE49-F238E27FC236}">
                <a16:creationId xmlns:a16="http://schemas.microsoft.com/office/drawing/2014/main" id="{5D37E8DF-F521-4857-AD61-721C6EBF220A}"/>
              </a:ext>
              <a:ext uri="{C183D7F6-B498-43B3-948B-1728B52AA6E4}">
                <adec:decorative xmlns:adec="http://schemas.microsoft.com/office/drawing/2017/decorative" val="1"/>
              </a:ext>
            </a:extLst>
          </p:cNvPr>
          <p:cNvSpPr/>
          <p:nvPr/>
        </p:nvSpPr>
        <p:spPr>
          <a:xfrm>
            <a:off x="2625447" y="4304098"/>
            <a:ext cx="174171" cy="174171"/>
          </a:xfrm>
          <a:prstGeom prst="ellipse">
            <a:avLst/>
          </a:prstGeom>
          <a:solidFill>
            <a:schemeClr val="accent6"/>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Oval 164">
            <a:extLst>
              <a:ext uri="{FF2B5EF4-FFF2-40B4-BE49-F238E27FC236}">
                <a16:creationId xmlns:a16="http://schemas.microsoft.com/office/drawing/2014/main" id="{0C966B63-C451-4DD8-A1CD-FA767541FA78}"/>
              </a:ext>
              <a:ext uri="{C183D7F6-B498-43B3-948B-1728B52AA6E4}">
                <adec:decorative xmlns:adec="http://schemas.microsoft.com/office/drawing/2017/decorative" val="1"/>
              </a:ext>
            </a:extLst>
          </p:cNvPr>
          <p:cNvSpPr/>
          <p:nvPr/>
        </p:nvSpPr>
        <p:spPr>
          <a:xfrm>
            <a:off x="3414928" y="4304098"/>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Oval 165">
            <a:extLst>
              <a:ext uri="{FF2B5EF4-FFF2-40B4-BE49-F238E27FC236}">
                <a16:creationId xmlns:a16="http://schemas.microsoft.com/office/drawing/2014/main" id="{8D9D00B5-99AD-4A4E-B9AC-C28AA88A3659}"/>
              </a:ext>
              <a:ext uri="{C183D7F6-B498-43B3-948B-1728B52AA6E4}">
                <adec:decorative xmlns:adec="http://schemas.microsoft.com/office/drawing/2017/decorative" val="1"/>
              </a:ext>
            </a:extLst>
          </p:cNvPr>
          <p:cNvSpPr/>
          <p:nvPr/>
        </p:nvSpPr>
        <p:spPr>
          <a:xfrm>
            <a:off x="4204409" y="4304098"/>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Oval 166">
            <a:extLst>
              <a:ext uri="{FF2B5EF4-FFF2-40B4-BE49-F238E27FC236}">
                <a16:creationId xmlns:a16="http://schemas.microsoft.com/office/drawing/2014/main" id="{18E07D7D-09A1-435A-92A7-39F78FAD2C70}"/>
              </a:ext>
              <a:ext uri="{C183D7F6-B498-43B3-948B-1728B52AA6E4}">
                <adec:decorative xmlns:adec="http://schemas.microsoft.com/office/drawing/2017/decorative" val="1"/>
              </a:ext>
            </a:extLst>
          </p:cNvPr>
          <p:cNvSpPr/>
          <p:nvPr/>
        </p:nvSpPr>
        <p:spPr>
          <a:xfrm>
            <a:off x="4993890" y="4304098"/>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8" name="Oval 167">
            <a:extLst>
              <a:ext uri="{FF2B5EF4-FFF2-40B4-BE49-F238E27FC236}">
                <a16:creationId xmlns:a16="http://schemas.microsoft.com/office/drawing/2014/main" id="{33B351D7-5FB7-4D53-92E1-3306A16B472A}"/>
              </a:ext>
              <a:ext uri="{C183D7F6-B498-43B3-948B-1728B52AA6E4}">
                <adec:decorative xmlns:adec="http://schemas.microsoft.com/office/drawing/2017/decorative" val="1"/>
              </a:ext>
            </a:extLst>
          </p:cNvPr>
          <p:cNvSpPr/>
          <p:nvPr/>
        </p:nvSpPr>
        <p:spPr>
          <a:xfrm>
            <a:off x="5783371" y="4304098"/>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9" name="Oval 168">
            <a:extLst>
              <a:ext uri="{FF2B5EF4-FFF2-40B4-BE49-F238E27FC236}">
                <a16:creationId xmlns:a16="http://schemas.microsoft.com/office/drawing/2014/main" id="{F39FFA4F-D65D-4FB6-88D7-FBE005F21F0A}"/>
              </a:ext>
              <a:ext uri="{C183D7F6-B498-43B3-948B-1728B52AA6E4}">
                <adec:decorative xmlns:adec="http://schemas.microsoft.com/office/drawing/2017/decorative" val="1"/>
              </a:ext>
            </a:extLst>
          </p:cNvPr>
          <p:cNvSpPr/>
          <p:nvPr/>
        </p:nvSpPr>
        <p:spPr>
          <a:xfrm>
            <a:off x="7362333" y="4304098"/>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Oval 169">
            <a:extLst>
              <a:ext uri="{FF2B5EF4-FFF2-40B4-BE49-F238E27FC236}">
                <a16:creationId xmlns:a16="http://schemas.microsoft.com/office/drawing/2014/main" id="{D22A90C3-72CD-4A82-972D-1D330862A88D}"/>
              </a:ext>
              <a:ext uri="{C183D7F6-B498-43B3-948B-1728B52AA6E4}">
                <adec:decorative xmlns:adec="http://schemas.microsoft.com/office/drawing/2017/decorative" val="1"/>
              </a:ext>
            </a:extLst>
          </p:cNvPr>
          <p:cNvSpPr/>
          <p:nvPr/>
        </p:nvSpPr>
        <p:spPr>
          <a:xfrm>
            <a:off x="8151814" y="4304098"/>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Oval 170">
            <a:extLst>
              <a:ext uri="{FF2B5EF4-FFF2-40B4-BE49-F238E27FC236}">
                <a16:creationId xmlns:a16="http://schemas.microsoft.com/office/drawing/2014/main" id="{F864FDF0-179F-42B6-AEF6-5ADE8CD6BE39}"/>
              </a:ext>
              <a:ext uri="{C183D7F6-B498-43B3-948B-1728B52AA6E4}">
                <adec:decorative xmlns:adec="http://schemas.microsoft.com/office/drawing/2017/decorative" val="1"/>
              </a:ext>
            </a:extLst>
          </p:cNvPr>
          <p:cNvSpPr/>
          <p:nvPr/>
        </p:nvSpPr>
        <p:spPr>
          <a:xfrm>
            <a:off x="8941295" y="4304098"/>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Oval 171">
            <a:extLst>
              <a:ext uri="{FF2B5EF4-FFF2-40B4-BE49-F238E27FC236}">
                <a16:creationId xmlns:a16="http://schemas.microsoft.com/office/drawing/2014/main" id="{4E077E29-52F8-4D74-A61E-62322621C7B4}"/>
              </a:ext>
              <a:ext uri="{C183D7F6-B498-43B3-948B-1728B52AA6E4}">
                <adec:decorative xmlns:adec="http://schemas.microsoft.com/office/drawing/2017/decorative" val="1"/>
              </a:ext>
            </a:extLst>
          </p:cNvPr>
          <p:cNvSpPr/>
          <p:nvPr/>
        </p:nvSpPr>
        <p:spPr>
          <a:xfrm>
            <a:off x="9730776" y="4304098"/>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Oval 172">
            <a:extLst>
              <a:ext uri="{FF2B5EF4-FFF2-40B4-BE49-F238E27FC236}">
                <a16:creationId xmlns:a16="http://schemas.microsoft.com/office/drawing/2014/main" id="{F92E00A5-49F8-41E0-8146-14DA6DFD9BBB}"/>
              </a:ext>
              <a:ext uri="{C183D7F6-B498-43B3-948B-1728B52AA6E4}">
                <adec:decorative xmlns:adec="http://schemas.microsoft.com/office/drawing/2017/decorative" val="1"/>
              </a:ext>
            </a:extLst>
          </p:cNvPr>
          <p:cNvSpPr/>
          <p:nvPr/>
        </p:nvSpPr>
        <p:spPr>
          <a:xfrm>
            <a:off x="10520258" y="4304098"/>
            <a:ext cx="174171" cy="174171"/>
          </a:xfrm>
          <a:prstGeom prst="ellipse">
            <a:avLst/>
          </a:prstGeom>
          <a:solidFill>
            <a:schemeClr val="accent6"/>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Oval 173">
            <a:extLst>
              <a:ext uri="{FF2B5EF4-FFF2-40B4-BE49-F238E27FC236}">
                <a16:creationId xmlns:a16="http://schemas.microsoft.com/office/drawing/2014/main" id="{0F8A85D2-9F79-4560-96CE-8296F809783A}"/>
              </a:ext>
              <a:ext uri="{C183D7F6-B498-43B3-948B-1728B52AA6E4}">
                <adec:decorative xmlns:adec="http://schemas.microsoft.com/office/drawing/2017/decorative" val="1"/>
              </a:ext>
            </a:extLst>
          </p:cNvPr>
          <p:cNvSpPr/>
          <p:nvPr/>
        </p:nvSpPr>
        <p:spPr>
          <a:xfrm>
            <a:off x="6572852" y="4304098"/>
            <a:ext cx="174171" cy="174171"/>
          </a:xfrm>
          <a:prstGeom prst="ellipse">
            <a:avLst/>
          </a:prstGeom>
          <a:solidFill>
            <a:schemeClr val="accent6"/>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42" name="Straight Connector 641">
            <a:extLst>
              <a:ext uri="{FF2B5EF4-FFF2-40B4-BE49-F238E27FC236}">
                <a16:creationId xmlns:a16="http://schemas.microsoft.com/office/drawing/2014/main" id="{663A4986-FD42-4C5F-9B10-9E87A4DD4294}"/>
              </a:ext>
              <a:ext uri="{C183D7F6-B498-43B3-948B-1728B52AA6E4}">
                <adec:decorative xmlns:adec="http://schemas.microsoft.com/office/drawing/2017/decorative" val="1"/>
              </a:ext>
            </a:extLst>
          </p:cNvPr>
          <p:cNvCxnSpPr>
            <a:cxnSpLocks/>
          </p:cNvCxnSpPr>
          <p:nvPr/>
        </p:nvCxnSpPr>
        <p:spPr>
          <a:xfrm flipH="1">
            <a:off x="2712533" y="2411919"/>
            <a:ext cx="1260" cy="34441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47" name="Straight Connector 646">
            <a:extLst>
              <a:ext uri="{FF2B5EF4-FFF2-40B4-BE49-F238E27FC236}">
                <a16:creationId xmlns:a16="http://schemas.microsoft.com/office/drawing/2014/main" id="{2C3C163E-838F-4377-9BE7-B41E523B7BBF}"/>
              </a:ext>
              <a:ext uri="{C183D7F6-B498-43B3-948B-1728B52AA6E4}">
                <adec:decorative xmlns:adec="http://schemas.microsoft.com/office/drawing/2017/decorative" val="1"/>
              </a:ext>
            </a:extLst>
          </p:cNvPr>
          <p:cNvCxnSpPr>
            <a:cxnSpLocks/>
          </p:cNvCxnSpPr>
          <p:nvPr/>
        </p:nvCxnSpPr>
        <p:spPr>
          <a:xfrm flipH="1">
            <a:off x="5078740" y="2411919"/>
            <a:ext cx="1260" cy="34441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id="{0A189D55-DB0B-416B-A473-41F85E03ABAE}"/>
              </a:ext>
              <a:ext uri="{C183D7F6-B498-43B3-948B-1728B52AA6E4}">
                <adec:decorative xmlns:adec="http://schemas.microsoft.com/office/drawing/2017/decorative" val="1"/>
              </a:ext>
            </a:extLst>
          </p:cNvPr>
          <p:cNvCxnSpPr>
            <a:cxnSpLocks/>
          </p:cNvCxnSpPr>
          <p:nvPr/>
        </p:nvCxnSpPr>
        <p:spPr>
          <a:xfrm flipH="1">
            <a:off x="9027319" y="2411919"/>
            <a:ext cx="1260" cy="34441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51" name="Straight Connector 650">
            <a:extLst>
              <a:ext uri="{FF2B5EF4-FFF2-40B4-BE49-F238E27FC236}">
                <a16:creationId xmlns:a16="http://schemas.microsoft.com/office/drawing/2014/main" id="{D72CFF3F-1C1B-4A17-82F4-6E48A67A74E8}"/>
              </a:ext>
              <a:ext uri="{C183D7F6-B498-43B3-948B-1728B52AA6E4}">
                <adec:decorative xmlns:adec="http://schemas.microsoft.com/office/drawing/2017/decorative" val="1"/>
              </a:ext>
            </a:extLst>
          </p:cNvPr>
          <p:cNvCxnSpPr>
            <a:cxnSpLocks/>
          </p:cNvCxnSpPr>
          <p:nvPr/>
        </p:nvCxnSpPr>
        <p:spPr>
          <a:xfrm flipH="1">
            <a:off x="2711902" y="4118492"/>
            <a:ext cx="1260" cy="34441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53" name="Straight Connector 652">
            <a:extLst>
              <a:ext uri="{FF2B5EF4-FFF2-40B4-BE49-F238E27FC236}">
                <a16:creationId xmlns:a16="http://schemas.microsoft.com/office/drawing/2014/main" id="{96E88F0B-F8D3-4EB9-82F8-920DF2A0D15F}"/>
              </a:ext>
              <a:ext uri="{C183D7F6-B498-43B3-948B-1728B52AA6E4}">
                <adec:decorative xmlns:adec="http://schemas.microsoft.com/office/drawing/2017/decorative" val="1"/>
              </a:ext>
            </a:extLst>
          </p:cNvPr>
          <p:cNvCxnSpPr>
            <a:cxnSpLocks/>
          </p:cNvCxnSpPr>
          <p:nvPr/>
        </p:nvCxnSpPr>
        <p:spPr>
          <a:xfrm flipH="1">
            <a:off x="6659307" y="4118492"/>
            <a:ext cx="1260" cy="34441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55" name="Straight Connector 654">
            <a:extLst>
              <a:ext uri="{FF2B5EF4-FFF2-40B4-BE49-F238E27FC236}">
                <a16:creationId xmlns:a16="http://schemas.microsoft.com/office/drawing/2014/main" id="{FC70A4EA-978C-45B1-8017-48C33D9B5651}"/>
              </a:ext>
              <a:ext uri="{C183D7F6-B498-43B3-948B-1728B52AA6E4}">
                <adec:decorative xmlns:adec="http://schemas.microsoft.com/office/drawing/2017/decorative" val="1"/>
              </a:ext>
            </a:extLst>
          </p:cNvPr>
          <p:cNvCxnSpPr>
            <a:cxnSpLocks/>
          </p:cNvCxnSpPr>
          <p:nvPr/>
        </p:nvCxnSpPr>
        <p:spPr>
          <a:xfrm flipH="1">
            <a:off x="10606713" y="4118492"/>
            <a:ext cx="1260" cy="34441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573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8F5D34E-F679-45F4-BFC9-B9B401E5FD9F}"/>
              </a:ext>
            </a:extLst>
          </p:cNvPr>
          <p:cNvSpPr>
            <a:spLocks noGrp="1"/>
          </p:cNvSpPr>
          <p:nvPr>
            <p:ph type="title"/>
          </p:nvPr>
        </p:nvSpPr>
        <p:spPr>
          <a:xfrm>
            <a:off x="692949" y="527542"/>
            <a:ext cx="6922876" cy="687834"/>
          </a:xfrm>
        </p:spPr>
        <p:txBody>
          <a:bodyPr/>
          <a:lstStyle/>
          <a:p>
            <a:r>
              <a:rPr lang="en-US" noProof="0" dirty="0"/>
              <a:t>financials</a:t>
            </a:r>
            <a:endParaRPr lang="en-US" dirty="0"/>
          </a:p>
        </p:txBody>
      </p:sp>
      <p:graphicFrame>
        <p:nvGraphicFramePr>
          <p:cNvPr id="40" name="Content Placeholder 39">
            <a:extLst>
              <a:ext uri="{FF2B5EF4-FFF2-40B4-BE49-F238E27FC236}">
                <a16:creationId xmlns:a16="http://schemas.microsoft.com/office/drawing/2014/main" id="{C4173BE0-AA34-4982-97CE-4DE4B553BD22}"/>
              </a:ext>
            </a:extLst>
          </p:cNvPr>
          <p:cNvGraphicFramePr>
            <a:graphicFrameLocks noGrp="1"/>
          </p:cNvGraphicFramePr>
          <p:nvPr>
            <p:ph sz="quarter" idx="10"/>
            <p:extLst>
              <p:ext uri="{D42A27DB-BD31-4B8C-83A1-F6EECF244321}">
                <p14:modId xmlns:p14="http://schemas.microsoft.com/office/powerpoint/2010/main" val="3660224461"/>
              </p:ext>
            </p:extLst>
          </p:nvPr>
        </p:nvGraphicFramePr>
        <p:xfrm>
          <a:off x="693738" y="1128713"/>
          <a:ext cx="7655604" cy="5069041"/>
        </p:xfrm>
        <a:graphic>
          <a:graphicData uri="http://schemas.openxmlformats.org/drawingml/2006/table">
            <a:tbl>
              <a:tblPr firstRow="1" bandRow="1">
                <a:tableStyleId>{68D230F3-CF80-4859-8CE7-A43EE81993B5}</a:tableStyleId>
              </a:tblPr>
              <a:tblGrid>
                <a:gridCol w="2748956">
                  <a:extLst>
                    <a:ext uri="{9D8B030D-6E8A-4147-A177-3AD203B41FA5}">
                      <a16:colId xmlns:a16="http://schemas.microsoft.com/office/drawing/2014/main" val="1517755082"/>
                    </a:ext>
                  </a:extLst>
                </a:gridCol>
                <a:gridCol w="1338234">
                  <a:extLst>
                    <a:ext uri="{9D8B030D-6E8A-4147-A177-3AD203B41FA5}">
                      <a16:colId xmlns:a16="http://schemas.microsoft.com/office/drawing/2014/main" val="2446386500"/>
                    </a:ext>
                  </a:extLst>
                </a:gridCol>
                <a:gridCol w="1291686">
                  <a:extLst>
                    <a:ext uri="{9D8B030D-6E8A-4147-A177-3AD203B41FA5}">
                      <a16:colId xmlns:a16="http://schemas.microsoft.com/office/drawing/2014/main" val="3308918160"/>
                    </a:ext>
                  </a:extLst>
                </a:gridCol>
                <a:gridCol w="1270864">
                  <a:extLst>
                    <a:ext uri="{9D8B030D-6E8A-4147-A177-3AD203B41FA5}">
                      <a16:colId xmlns:a16="http://schemas.microsoft.com/office/drawing/2014/main" val="1854486728"/>
                    </a:ext>
                  </a:extLst>
                </a:gridCol>
                <a:gridCol w="1005864">
                  <a:extLst>
                    <a:ext uri="{9D8B030D-6E8A-4147-A177-3AD203B41FA5}">
                      <a16:colId xmlns:a16="http://schemas.microsoft.com/office/drawing/2014/main" val="1808496511"/>
                    </a:ext>
                  </a:extLst>
                </a:gridCol>
              </a:tblGrid>
              <a:tr h="412269">
                <a:tc>
                  <a:txBody>
                    <a:bodyPr/>
                    <a:lstStyle/>
                    <a:p>
                      <a:pPr algn="r"/>
                      <a:endParaRPr lang="en-US" sz="2000" cap="all" spc="400" baseline="0" dirty="0">
                        <a:solidFill>
                          <a:schemeClr val="accent6"/>
                        </a:solidFill>
                        <a:latin typeface="+mj-lt"/>
                      </a:endParaRPr>
                    </a:p>
                  </a:txBody>
                  <a:tcPr anchor="ctr"/>
                </a:tc>
                <a:tc>
                  <a:txBody>
                    <a:bodyPr/>
                    <a:lstStyle/>
                    <a:p>
                      <a:pPr algn="r"/>
                      <a:r>
                        <a:rPr lang="en-US" sz="1600" b="0" cap="all" spc="200" baseline="0" dirty="0">
                          <a:solidFill>
                            <a:schemeClr val="accent6"/>
                          </a:solidFill>
                          <a:latin typeface="+mj-lt"/>
                        </a:rPr>
                        <a:t>Year 1</a:t>
                      </a:r>
                    </a:p>
                  </a:txBody>
                  <a:tcPr anchor="ctr"/>
                </a:tc>
                <a:tc>
                  <a:txBody>
                    <a:bodyPr/>
                    <a:lstStyle/>
                    <a:p>
                      <a:pPr algn="r"/>
                      <a:r>
                        <a:rPr lang="en-US" sz="1600" b="0" cap="all" spc="200" baseline="0" dirty="0">
                          <a:solidFill>
                            <a:schemeClr val="accent6"/>
                          </a:solidFill>
                          <a:latin typeface="+mj-lt"/>
                        </a:rPr>
                        <a:t>Year 2</a:t>
                      </a:r>
                    </a:p>
                  </a:txBody>
                  <a:tcPr anchor="ctr"/>
                </a:tc>
                <a:tc>
                  <a:txBody>
                    <a:bodyPr/>
                    <a:lstStyle/>
                    <a:p>
                      <a:pPr algn="r"/>
                      <a:r>
                        <a:rPr lang="en-US" sz="1600" b="0" cap="all" spc="200" baseline="0" dirty="0">
                          <a:solidFill>
                            <a:schemeClr val="accent6"/>
                          </a:solidFill>
                          <a:latin typeface="+mj-lt"/>
                        </a:rPr>
                        <a:t>year 3</a:t>
                      </a:r>
                    </a:p>
                  </a:txBody>
                  <a:tcPr anchor="ctr"/>
                </a:tc>
                <a:tc>
                  <a:txBody>
                    <a:bodyPr/>
                    <a:lstStyle/>
                    <a:p>
                      <a:pPr algn="r"/>
                      <a:endParaRPr lang="en-US" sz="1600" b="0" cap="all" spc="400" baseline="0" dirty="0">
                        <a:solidFill>
                          <a:schemeClr val="accent6"/>
                        </a:solidFill>
                        <a:latin typeface="+mj-lt"/>
                      </a:endParaRPr>
                    </a:p>
                  </a:txBody>
                  <a:tcPr anchor="ctr"/>
                </a:tc>
                <a:extLst>
                  <a:ext uri="{0D108BD9-81ED-4DB2-BD59-A6C34878D82A}">
                    <a16:rowId xmlns:a16="http://schemas.microsoft.com/office/drawing/2014/main" val="3100351803"/>
                  </a:ext>
                </a:extLst>
              </a:tr>
              <a:tr h="355174">
                <a:tc>
                  <a:txBody>
                    <a:bodyPr/>
                    <a:lstStyle/>
                    <a:p>
                      <a:pPr algn="l" rtl="0" fontAlgn="base"/>
                      <a:r>
                        <a:rPr lang="en-US" sz="1200" b="0" u="none" strike="noStrike" dirty="0">
                          <a:solidFill>
                            <a:schemeClr val="bg1"/>
                          </a:solidFill>
                          <a:effectLst/>
                        </a:rPr>
                        <a:t>Detailers</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5,000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40,000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160,000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2801628125"/>
                  </a:ext>
                </a:extLst>
              </a:tr>
              <a:tr h="357188">
                <a:tc>
                  <a:txBody>
                    <a:bodyPr/>
                    <a:lstStyle/>
                    <a:p>
                      <a:pPr algn="l" rtl="0" fontAlgn="base"/>
                      <a:r>
                        <a:rPr lang="en-US" sz="1200" b="0" u="none" strike="noStrike" dirty="0">
                          <a:solidFill>
                            <a:schemeClr val="bg1"/>
                          </a:solidFill>
                          <a:effectLst/>
                        </a:rPr>
                        <a:t>Users</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50,000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400,000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1,600,000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3635382780"/>
                  </a:ext>
                </a:extLst>
              </a:tr>
              <a:tr h="357187">
                <a:tc>
                  <a:txBody>
                    <a:bodyPr/>
                    <a:lstStyle/>
                    <a:p>
                      <a:pPr algn="l" rtl="0" fontAlgn="base"/>
                      <a:r>
                        <a:rPr lang="en-US" sz="1200" b="0" u="none" strike="noStrike" dirty="0">
                          <a:solidFill>
                            <a:schemeClr val="bg1"/>
                          </a:solidFill>
                          <a:effectLst/>
                        </a:rPr>
                        <a:t>Sales</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500,000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4,000,000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16,000,000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2282084003"/>
                  </a:ext>
                </a:extLst>
              </a:tr>
              <a:tr h="357188">
                <a:tc>
                  <a:txBody>
                    <a:bodyPr/>
                    <a:lstStyle/>
                    <a:p>
                      <a:pPr algn="l" rtl="0" fontAlgn="base"/>
                      <a:r>
                        <a:rPr lang="en-US" sz="1200" b="0" u="none" strike="noStrike" dirty="0">
                          <a:solidFill>
                            <a:schemeClr val="bg1"/>
                          </a:solidFill>
                          <a:effectLst/>
                        </a:rPr>
                        <a:t>Average price per sale</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75</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80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90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1849756459"/>
                  </a:ext>
                </a:extLst>
              </a:tr>
              <a:tr h="377357">
                <a:tc>
                  <a:txBody>
                    <a:bodyPr/>
                    <a:lstStyle/>
                    <a:p>
                      <a:pPr algn="l" rtl="0" fontAlgn="base"/>
                      <a:r>
                        <a:rPr lang="en-US" sz="1200" b="0" u="none" strike="noStrike" dirty="0">
                          <a:solidFill>
                            <a:schemeClr val="bg1"/>
                          </a:solidFill>
                          <a:effectLst/>
                        </a:rPr>
                        <a:t>Revenue @ 15%</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5,625,000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48,000,000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216,000,000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4151575269"/>
                  </a:ext>
                </a:extLst>
              </a:tr>
              <a:tr h="356068">
                <a:tc>
                  <a:txBody>
                    <a:bodyPr/>
                    <a:lstStyle/>
                    <a:p>
                      <a:pPr algn="l" rtl="0" fontAlgn="base"/>
                      <a:r>
                        <a:rPr lang="en-US" sz="1200" b="1" u="none" strike="noStrike" cap="all" spc="200" baseline="0" dirty="0">
                          <a:solidFill>
                            <a:schemeClr val="bg1"/>
                          </a:solidFill>
                          <a:effectLst/>
                          <a:latin typeface="+mj-lt"/>
                        </a:rPr>
                        <a:t>Gross Profit</a:t>
                      </a:r>
                      <a:r>
                        <a:rPr lang="en-US" sz="1200" b="0" cap="all" spc="200" baseline="0" dirty="0">
                          <a:solidFill>
                            <a:schemeClr val="bg1"/>
                          </a:solidFill>
                          <a:effectLst/>
                          <a:latin typeface="+mj-lt"/>
                        </a:rPr>
                        <a:t>​</a:t>
                      </a:r>
                      <a:endParaRPr lang="en-US" sz="1200" b="0" i="0" cap="all" spc="200" baseline="0" dirty="0">
                        <a:solidFill>
                          <a:schemeClr val="bg1"/>
                        </a:solidFill>
                        <a:effectLst/>
                        <a:latin typeface="+mj-lt"/>
                      </a:endParaRPr>
                    </a:p>
                  </a:txBody>
                  <a:tcPr anchor="ctr">
                    <a:solidFill>
                      <a:schemeClr val="accent6">
                        <a:alpha val="20000"/>
                      </a:schemeClr>
                    </a:solidFill>
                  </a:tcPr>
                </a:tc>
                <a:tc>
                  <a:txBody>
                    <a:bodyPr/>
                    <a:lstStyle/>
                    <a:p>
                      <a:pPr algn="r" rtl="0" fontAlgn="base"/>
                      <a:r>
                        <a:rPr lang="en-US" sz="1200" b="1" u="none" strike="noStrike" dirty="0">
                          <a:solidFill>
                            <a:schemeClr val="bg1"/>
                          </a:solidFill>
                          <a:effectLst/>
                          <a:latin typeface="+mj-lt"/>
                        </a:rPr>
                        <a:t>5,625,000</a:t>
                      </a:r>
                      <a:r>
                        <a:rPr lang="en-US" sz="1200" b="0" dirty="0">
                          <a:solidFill>
                            <a:schemeClr val="bg1"/>
                          </a:solidFill>
                          <a:effectLst/>
                          <a:latin typeface="+mj-lt"/>
                        </a:rPr>
                        <a:t>​</a:t>
                      </a:r>
                      <a:endParaRPr lang="en-US" sz="1200" b="0" i="0" dirty="0">
                        <a:solidFill>
                          <a:schemeClr val="bg1"/>
                        </a:solidFill>
                        <a:effectLst/>
                        <a:latin typeface="+mj-lt"/>
                      </a:endParaRPr>
                    </a:p>
                  </a:txBody>
                  <a:tcPr anchor="ctr">
                    <a:solidFill>
                      <a:schemeClr val="accent6">
                        <a:alpha val="20000"/>
                      </a:schemeClr>
                    </a:solidFill>
                  </a:tcPr>
                </a:tc>
                <a:tc>
                  <a:txBody>
                    <a:bodyPr/>
                    <a:lstStyle/>
                    <a:p>
                      <a:pPr algn="r" rtl="0" fontAlgn="base"/>
                      <a:r>
                        <a:rPr lang="en-US" sz="1200" b="1" u="none" strike="noStrike" dirty="0">
                          <a:solidFill>
                            <a:schemeClr val="bg1"/>
                          </a:solidFill>
                          <a:effectLst/>
                          <a:latin typeface="+mj-lt"/>
                        </a:rPr>
                        <a:t>48,000,000</a:t>
                      </a:r>
                      <a:r>
                        <a:rPr lang="en-US" sz="1200" b="0" dirty="0">
                          <a:solidFill>
                            <a:schemeClr val="bg1"/>
                          </a:solidFill>
                          <a:effectLst/>
                          <a:latin typeface="+mj-lt"/>
                        </a:rPr>
                        <a:t>​</a:t>
                      </a:r>
                      <a:endParaRPr lang="en-US" sz="1200" b="0" i="0" dirty="0">
                        <a:solidFill>
                          <a:schemeClr val="bg1"/>
                        </a:solidFill>
                        <a:effectLst/>
                        <a:latin typeface="+mj-lt"/>
                      </a:endParaRPr>
                    </a:p>
                  </a:txBody>
                  <a:tcPr anchor="ctr">
                    <a:solidFill>
                      <a:schemeClr val="accent6">
                        <a:alpha val="20000"/>
                      </a:schemeClr>
                    </a:solidFill>
                  </a:tcPr>
                </a:tc>
                <a:tc>
                  <a:txBody>
                    <a:bodyPr/>
                    <a:lstStyle/>
                    <a:p>
                      <a:pPr algn="r" rtl="0" fontAlgn="base"/>
                      <a:r>
                        <a:rPr lang="en-US" sz="1200" b="1" u="none" strike="noStrike" dirty="0">
                          <a:solidFill>
                            <a:schemeClr val="bg1"/>
                          </a:solidFill>
                          <a:effectLst/>
                          <a:latin typeface="+mj-lt"/>
                        </a:rPr>
                        <a:t>216,000,000</a:t>
                      </a:r>
                      <a:r>
                        <a:rPr lang="en-US" sz="1200" b="0" dirty="0">
                          <a:solidFill>
                            <a:schemeClr val="bg1"/>
                          </a:solidFill>
                          <a:effectLst/>
                          <a:latin typeface="+mj-lt"/>
                        </a:rPr>
                        <a:t>​</a:t>
                      </a:r>
                      <a:endParaRPr lang="en-US" sz="1200" b="0" i="0" dirty="0">
                        <a:solidFill>
                          <a:schemeClr val="bg1"/>
                        </a:solidFill>
                        <a:effectLst/>
                        <a:latin typeface="+mj-lt"/>
                      </a:endParaRPr>
                    </a:p>
                  </a:txBody>
                  <a:tcPr anchor="ctr">
                    <a:solidFill>
                      <a:schemeClr val="accent6">
                        <a:alpha val="20000"/>
                      </a:schemeClr>
                    </a:solidFill>
                  </a:tcPr>
                </a:tc>
                <a:tc>
                  <a:txBody>
                    <a:bodyPr/>
                    <a:lstStyle/>
                    <a:p>
                      <a:pPr algn="r" rtl="0" fontAlgn="auto"/>
                      <a:r>
                        <a:rPr lang="en-US" sz="1200" b="0" u="none" strike="noStrike" dirty="0">
                          <a:solidFill>
                            <a:schemeClr val="bg1"/>
                          </a:solidFill>
                          <a:effectLst/>
                          <a:latin typeface="+mj-lt"/>
                        </a:rPr>
                        <a:t>​</a:t>
                      </a:r>
                      <a:endParaRPr lang="en-US" sz="1200" b="0" i="0" u="none" strike="noStrike" dirty="0">
                        <a:solidFill>
                          <a:schemeClr val="bg1"/>
                        </a:solidFill>
                        <a:effectLst/>
                        <a:latin typeface="+mj-lt"/>
                      </a:endParaRPr>
                    </a:p>
                  </a:txBody>
                  <a:tcPr anchor="ctr">
                    <a:solidFill>
                      <a:schemeClr val="accent6">
                        <a:alpha val="20000"/>
                      </a:schemeClr>
                    </a:solidFill>
                  </a:tcPr>
                </a:tc>
                <a:extLst>
                  <a:ext uri="{0D108BD9-81ED-4DB2-BD59-A6C34878D82A}">
                    <a16:rowId xmlns:a16="http://schemas.microsoft.com/office/drawing/2014/main" val="3550227705"/>
                  </a:ext>
                </a:extLst>
              </a:tr>
              <a:tr h="363010">
                <a:tc>
                  <a:txBody>
                    <a:bodyPr/>
                    <a:lstStyle/>
                    <a:p>
                      <a:pPr algn="l" rtl="0" fontAlgn="base"/>
                      <a:r>
                        <a:rPr lang="en-US" sz="1200" b="0" u="none" strike="noStrike" dirty="0">
                          <a:solidFill>
                            <a:schemeClr val="bg1"/>
                          </a:solidFill>
                          <a:effectLst/>
                        </a:rPr>
                        <a:t>Expenses</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l"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solidFill>
                      <a:schemeClr val="accent1"/>
                    </a:solidFill>
                  </a:tcPr>
                </a:tc>
                <a:tc>
                  <a:txBody>
                    <a:bodyPr/>
                    <a:lstStyle/>
                    <a:p>
                      <a:pPr algn="l"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solidFill>
                      <a:schemeClr val="accent1"/>
                    </a:solidFill>
                  </a:tcPr>
                </a:tc>
                <a:tc>
                  <a:txBody>
                    <a:bodyPr/>
                    <a:lstStyle/>
                    <a:p>
                      <a:pPr algn="l"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solidFill>
                      <a:schemeClr val="accent1"/>
                    </a:solidFill>
                  </a:tcPr>
                </a:tc>
                <a:tc>
                  <a:txBody>
                    <a:bodyPr/>
                    <a:lstStyle/>
                    <a:p>
                      <a:pPr algn="r"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2110867358"/>
                  </a:ext>
                </a:extLst>
              </a:tr>
              <a:tr h="367649">
                <a:tc>
                  <a:txBody>
                    <a:bodyPr/>
                    <a:lstStyle/>
                    <a:p>
                      <a:pPr algn="l" rtl="0" fontAlgn="base">
                        <a:buFont typeface="Arial" panose="020B0604020202020204" pitchFamily="34" charset="0"/>
                        <a:buNone/>
                      </a:pPr>
                      <a:r>
                        <a:rPr lang="en-US" sz="1200" b="0" u="none" strike="noStrike" dirty="0">
                          <a:solidFill>
                            <a:schemeClr val="bg1"/>
                          </a:solidFill>
                          <a:effectLst/>
                        </a:rPr>
                        <a:t>   Sales &amp; marketing</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5,062,500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38,400,000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151,200,000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l"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4268114081"/>
                  </a:ext>
                </a:extLst>
              </a:tr>
              <a:tr h="360261">
                <a:tc>
                  <a:txBody>
                    <a:bodyPr/>
                    <a:lstStyle/>
                    <a:p>
                      <a:pPr algn="l" rtl="0" fontAlgn="base">
                        <a:buFont typeface="Arial" panose="020B0604020202020204" pitchFamily="34" charset="0"/>
                        <a:buNone/>
                      </a:pPr>
                      <a:r>
                        <a:rPr lang="en-US" sz="1200" b="0" u="none" strike="noStrike" dirty="0">
                          <a:solidFill>
                            <a:schemeClr val="bg1"/>
                          </a:solidFill>
                          <a:effectLst/>
                        </a:rPr>
                        <a:t>   Customer service</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1,687,500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9,600,000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21,600,000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l" rtl="0" fontAlgn="base"/>
                      <a:r>
                        <a:rPr lang="en-US" sz="1200" b="0" u="none" strike="noStrike" dirty="0">
                          <a:solidFill>
                            <a:schemeClr val="bg1"/>
                          </a:solidFill>
                          <a:effectLst/>
                        </a:rPr>
                        <a:t>70%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1537267748"/>
                  </a:ext>
                </a:extLst>
              </a:tr>
              <a:tr h="345153">
                <a:tc>
                  <a:txBody>
                    <a:bodyPr/>
                    <a:lstStyle/>
                    <a:p>
                      <a:pPr algn="l" rtl="0" fontAlgn="base">
                        <a:buFont typeface="Arial" panose="020B0604020202020204" pitchFamily="34" charset="0"/>
                        <a:buNone/>
                      </a:pPr>
                      <a:r>
                        <a:rPr lang="en-US" sz="1200" b="0" u="none" strike="noStrike" dirty="0">
                          <a:solidFill>
                            <a:schemeClr val="bg1"/>
                          </a:solidFill>
                          <a:effectLst/>
                        </a:rPr>
                        <a:t>   Product development</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562,500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2,400,000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10,800,000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l" rtl="0" fontAlgn="base"/>
                      <a:r>
                        <a:rPr lang="en-US" sz="1200" b="0" u="none" strike="noStrike" dirty="0">
                          <a:solidFill>
                            <a:schemeClr val="bg1"/>
                          </a:solidFill>
                          <a:effectLst/>
                        </a:rPr>
                        <a:t>10%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1691341114"/>
                  </a:ext>
                </a:extLst>
              </a:tr>
              <a:tr h="350729">
                <a:tc>
                  <a:txBody>
                    <a:bodyPr/>
                    <a:lstStyle/>
                    <a:p>
                      <a:pPr algn="l" rtl="0" fontAlgn="base">
                        <a:buFont typeface="Arial" panose="020B0604020202020204" pitchFamily="34" charset="0"/>
                        <a:buNone/>
                      </a:pPr>
                      <a:r>
                        <a:rPr lang="en-US" sz="1200" b="0" u="none" strike="noStrike" dirty="0">
                          <a:solidFill>
                            <a:schemeClr val="bg1"/>
                          </a:solidFill>
                          <a:effectLst/>
                        </a:rPr>
                        <a:t>   Research</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281,250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2,400,000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4,320,000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l" rtl="0" fontAlgn="base"/>
                      <a:r>
                        <a:rPr lang="en-US" sz="1200" b="0" u="none" strike="noStrike" dirty="0">
                          <a:solidFill>
                            <a:schemeClr val="bg1"/>
                          </a:solidFill>
                          <a:effectLst/>
                        </a:rPr>
                        <a:t>5%</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280917110"/>
                  </a:ext>
                </a:extLst>
              </a:tr>
              <a:tr h="354904">
                <a:tc>
                  <a:txBody>
                    <a:bodyPr/>
                    <a:lstStyle/>
                    <a:p>
                      <a:pPr algn="l" rtl="0" fontAlgn="base"/>
                      <a:r>
                        <a:rPr lang="en-US" sz="1200" b="1" u="none" strike="noStrike" cap="all" spc="200" baseline="0" dirty="0">
                          <a:solidFill>
                            <a:schemeClr val="bg1"/>
                          </a:solidFill>
                          <a:effectLst/>
                          <a:latin typeface="+mj-lt"/>
                        </a:rPr>
                        <a:t>Total Expenses</a:t>
                      </a:r>
                      <a:r>
                        <a:rPr lang="en-US" sz="1200" b="0" cap="all" spc="200" baseline="0" dirty="0">
                          <a:solidFill>
                            <a:schemeClr val="bg1"/>
                          </a:solidFill>
                          <a:effectLst/>
                          <a:latin typeface="+mj-lt"/>
                        </a:rPr>
                        <a:t>​</a:t>
                      </a:r>
                      <a:endParaRPr lang="en-US" sz="1200" b="0" i="0" cap="all" spc="200" baseline="0" dirty="0">
                        <a:solidFill>
                          <a:schemeClr val="bg1"/>
                        </a:solidFill>
                        <a:effectLst/>
                        <a:latin typeface="+mj-lt"/>
                      </a:endParaRPr>
                    </a:p>
                  </a:txBody>
                  <a:tcPr anchor="ctr">
                    <a:solidFill>
                      <a:schemeClr val="accent6">
                        <a:alpha val="20000"/>
                      </a:schemeClr>
                    </a:solidFill>
                  </a:tcPr>
                </a:tc>
                <a:tc>
                  <a:txBody>
                    <a:bodyPr/>
                    <a:lstStyle/>
                    <a:p>
                      <a:pPr algn="r" rtl="0" fontAlgn="base"/>
                      <a:r>
                        <a:rPr lang="en-US" sz="1200" b="1" u="none" strike="noStrike" dirty="0">
                          <a:solidFill>
                            <a:schemeClr val="bg1"/>
                          </a:solidFill>
                          <a:effectLst/>
                          <a:latin typeface="+mj-lt"/>
                        </a:rPr>
                        <a:t>7,593,750</a:t>
                      </a:r>
                      <a:r>
                        <a:rPr lang="en-US" sz="1200" b="0" dirty="0">
                          <a:solidFill>
                            <a:schemeClr val="bg1"/>
                          </a:solidFill>
                          <a:effectLst/>
                          <a:latin typeface="+mj-lt"/>
                        </a:rPr>
                        <a:t>​</a:t>
                      </a:r>
                      <a:endParaRPr lang="en-US" sz="1200" b="0" i="0" dirty="0">
                        <a:solidFill>
                          <a:schemeClr val="bg1"/>
                        </a:solidFill>
                        <a:effectLst/>
                        <a:latin typeface="+mj-lt"/>
                      </a:endParaRPr>
                    </a:p>
                  </a:txBody>
                  <a:tcPr anchor="ctr">
                    <a:solidFill>
                      <a:schemeClr val="accent6">
                        <a:alpha val="20000"/>
                      </a:schemeClr>
                    </a:solidFill>
                  </a:tcPr>
                </a:tc>
                <a:tc>
                  <a:txBody>
                    <a:bodyPr/>
                    <a:lstStyle/>
                    <a:p>
                      <a:pPr algn="r" rtl="0" fontAlgn="base"/>
                      <a:r>
                        <a:rPr lang="en-US" sz="1200" b="1" u="none" strike="noStrike" dirty="0">
                          <a:solidFill>
                            <a:schemeClr val="bg1"/>
                          </a:solidFill>
                          <a:effectLst/>
                          <a:latin typeface="+mj-lt"/>
                        </a:rPr>
                        <a:t>52,800,000</a:t>
                      </a:r>
                      <a:r>
                        <a:rPr lang="en-US" sz="1200" b="0" dirty="0">
                          <a:solidFill>
                            <a:schemeClr val="bg1"/>
                          </a:solidFill>
                          <a:effectLst/>
                          <a:latin typeface="+mj-lt"/>
                        </a:rPr>
                        <a:t>​</a:t>
                      </a:r>
                      <a:endParaRPr lang="en-US" sz="1200" b="0" i="0" dirty="0">
                        <a:solidFill>
                          <a:schemeClr val="bg1"/>
                        </a:solidFill>
                        <a:effectLst/>
                        <a:latin typeface="+mj-lt"/>
                      </a:endParaRPr>
                    </a:p>
                  </a:txBody>
                  <a:tcPr anchor="ctr">
                    <a:solidFill>
                      <a:schemeClr val="accent6">
                        <a:alpha val="20000"/>
                      </a:schemeClr>
                    </a:solidFill>
                  </a:tcPr>
                </a:tc>
                <a:tc>
                  <a:txBody>
                    <a:bodyPr/>
                    <a:lstStyle/>
                    <a:p>
                      <a:pPr algn="r" rtl="0" fontAlgn="base"/>
                      <a:r>
                        <a:rPr lang="en-US" sz="1200" b="1" u="none" strike="noStrike" dirty="0">
                          <a:solidFill>
                            <a:schemeClr val="bg1"/>
                          </a:solidFill>
                          <a:effectLst/>
                          <a:latin typeface="+mj-lt"/>
                        </a:rPr>
                        <a:t>187,920,000</a:t>
                      </a:r>
                      <a:r>
                        <a:rPr lang="en-US" sz="1200" b="0" dirty="0">
                          <a:solidFill>
                            <a:schemeClr val="bg1"/>
                          </a:solidFill>
                          <a:effectLst/>
                          <a:latin typeface="+mj-lt"/>
                        </a:rPr>
                        <a:t>​</a:t>
                      </a:r>
                      <a:endParaRPr lang="en-US" sz="1200" b="0" i="0" dirty="0">
                        <a:solidFill>
                          <a:schemeClr val="bg1"/>
                        </a:solidFill>
                        <a:effectLst/>
                        <a:latin typeface="+mj-lt"/>
                      </a:endParaRPr>
                    </a:p>
                  </a:txBody>
                  <a:tcPr anchor="ctr">
                    <a:solidFill>
                      <a:schemeClr val="accent6">
                        <a:alpha val="20000"/>
                      </a:schemeClr>
                    </a:solidFill>
                  </a:tcPr>
                </a:tc>
                <a:tc>
                  <a:txBody>
                    <a:bodyPr/>
                    <a:lstStyle/>
                    <a:p>
                      <a:pPr algn="l" rtl="0" fontAlgn="base"/>
                      <a:r>
                        <a:rPr lang="en-US" sz="1200" b="0" u="none" strike="noStrike" dirty="0">
                          <a:solidFill>
                            <a:schemeClr val="bg1"/>
                          </a:solidFill>
                          <a:effectLst/>
                          <a:latin typeface="+mj-lt"/>
                        </a:rPr>
                        <a:t>2%</a:t>
                      </a:r>
                      <a:r>
                        <a:rPr lang="en-US" sz="1200" b="0" dirty="0">
                          <a:solidFill>
                            <a:schemeClr val="bg1"/>
                          </a:solidFill>
                          <a:effectLst/>
                          <a:latin typeface="+mj-lt"/>
                        </a:rPr>
                        <a:t>​</a:t>
                      </a:r>
                      <a:endParaRPr lang="en-US" sz="1200" b="0" i="0" dirty="0">
                        <a:solidFill>
                          <a:schemeClr val="bg1"/>
                        </a:solidFill>
                        <a:effectLst/>
                        <a:latin typeface="+mj-lt"/>
                      </a:endParaRPr>
                    </a:p>
                  </a:txBody>
                  <a:tcPr anchor="ctr">
                    <a:solidFill>
                      <a:schemeClr val="accent6">
                        <a:alpha val="20000"/>
                      </a:schemeClr>
                    </a:solidFill>
                  </a:tcPr>
                </a:tc>
                <a:extLst>
                  <a:ext uri="{0D108BD9-81ED-4DB2-BD59-A6C34878D82A}">
                    <a16:rowId xmlns:a16="http://schemas.microsoft.com/office/drawing/2014/main" val="3098074008"/>
                  </a:ext>
                </a:extLst>
              </a:tr>
              <a:tr h="354904">
                <a:tc>
                  <a:txBody>
                    <a:bodyPr/>
                    <a:lstStyle/>
                    <a:p>
                      <a:pPr algn="l" rtl="0" fontAlgn="base"/>
                      <a:r>
                        <a:rPr lang="en-US" sz="1200" b="0" u="none" strike="noStrike" dirty="0">
                          <a:solidFill>
                            <a:schemeClr val="bg1"/>
                          </a:solidFill>
                          <a:effectLst/>
                        </a:rPr>
                        <a:t>EBIT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1" u="none" strike="noStrike" dirty="0">
                          <a:solidFill>
                            <a:schemeClr val="bg1"/>
                          </a:solidFill>
                          <a:effectLst/>
                        </a:rPr>
                        <a:t>-1,968,750</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1" u="none" strike="noStrike" dirty="0">
                          <a:solidFill>
                            <a:schemeClr val="bg1"/>
                          </a:solidFill>
                          <a:effectLst/>
                        </a:rPr>
                        <a:t>-4,800,000</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1" u="none" strike="noStrike" dirty="0">
                          <a:solidFill>
                            <a:schemeClr val="bg1"/>
                          </a:solidFill>
                          <a:effectLst/>
                        </a:rPr>
                        <a:t>28,080,000</a:t>
                      </a:r>
                      <a:endParaRPr lang="en-US" sz="1200" b="0" i="0" dirty="0">
                        <a:solidFill>
                          <a:schemeClr val="bg1"/>
                        </a:solidFill>
                        <a:effectLst/>
                        <a:latin typeface="+mn-lt"/>
                      </a:endParaRPr>
                    </a:p>
                  </a:txBody>
                  <a:tcPr anchor="ctr">
                    <a:solidFill>
                      <a:schemeClr val="accent1"/>
                    </a:solidFill>
                  </a:tcPr>
                </a:tc>
                <a:tc>
                  <a:txBody>
                    <a:bodyPr/>
                    <a:lstStyle/>
                    <a:p>
                      <a:pPr algn="l"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3161353374"/>
                  </a:ext>
                </a:extLst>
              </a:tr>
            </a:tbl>
          </a:graphicData>
        </a:graphic>
      </p:graphicFrame>
      <p:sp>
        <p:nvSpPr>
          <p:cNvPr id="32" name="Footer Placeholder 31">
            <a:extLst>
              <a:ext uri="{FF2B5EF4-FFF2-40B4-BE49-F238E27FC236}">
                <a16:creationId xmlns:a16="http://schemas.microsoft.com/office/drawing/2014/main" id="{EB3167CB-A6C4-4DEF-86D2-0EE698CF0787}"/>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33" name="Slide Number Placeholder 32">
            <a:extLst>
              <a:ext uri="{FF2B5EF4-FFF2-40B4-BE49-F238E27FC236}">
                <a16:creationId xmlns:a16="http://schemas.microsoft.com/office/drawing/2014/main" id="{705E33BA-D532-4BFC-985F-6257C8C95DFC}"/>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19</a:t>
            </a:fld>
            <a:endParaRPr lang="en-US" dirty="0"/>
          </a:p>
        </p:txBody>
      </p:sp>
      <p:sp>
        <p:nvSpPr>
          <p:cNvPr id="31" name="Date Placeholder 30">
            <a:extLst>
              <a:ext uri="{FF2B5EF4-FFF2-40B4-BE49-F238E27FC236}">
                <a16:creationId xmlns:a16="http://schemas.microsoft.com/office/drawing/2014/main" id="{80CCD1CF-F52F-44F9-B196-89DF3E1B6DFD}"/>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1877591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1021623" y="2210810"/>
            <a:ext cx="4579970" cy="538038"/>
          </a:xfrm>
        </p:spPr>
        <p:txBody>
          <a:bodyPr/>
          <a:lstStyle/>
          <a:p>
            <a:r>
              <a:rPr lang="en-US" dirty="0"/>
              <a:t>About the project</a:t>
            </a:r>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1034661" y="2747550"/>
            <a:ext cx="5309918" cy="2872039"/>
          </a:xfrm>
        </p:spPr>
        <p:txBody>
          <a:bodyPr/>
          <a:lstStyle/>
          <a:p>
            <a:pPr marL="0" marR="0" algn="just">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Cordia New" panose="020B0304020202020204" pitchFamily="34" charset="-34"/>
              </a:rPr>
              <a:t>Satya's primary mission is to assist HR professionals in navigating the complex world of resumes, recommendation letters, and professional networks. By leveraging advanced AI techniques, Satya aims to uncover hidden patterns, verify credentials, and provide insightful analysis beyond surface-level information.</a:t>
            </a:r>
          </a:p>
        </p:txBody>
      </p:sp>
      <p:sp>
        <p:nvSpPr>
          <p:cNvPr id="10" name="Footer Placeholder 9">
            <a:extLst>
              <a:ext uri="{FF2B5EF4-FFF2-40B4-BE49-F238E27FC236}">
                <a16:creationId xmlns:a16="http://schemas.microsoft.com/office/drawing/2014/main" id="{B2981E3D-54C8-4A85-9DAB-CE41C50EA30D}"/>
              </a:ext>
            </a:extLst>
          </p:cNvPr>
          <p:cNvSpPr>
            <a:spLocks noGrp="1"/>
          </p:cNvSpPr>
          <p:nvPr>
            <p:ph type="ftr" sz="quarter" idx="3"/>
          </p:nvPr>
        </p:nvSpPr>
        <p:spPr>
          <a:xfrm rot="5400000">
            <a:off x="10534575" y="1425649"/>
            <a:ext cx="2770499" cy="365125"/>
          </a:xfrm>
        </p:spPr>
        <p:txBody>
          <a:bodyPr/>
          <a:lstStyle/>
          <a:p>
            <a:r>
              <a:rPr lang="en-US" dirty="0"/>
              <a:t>PRESENTATION TITLE</a:t>
            </a:r>
          </a:p>
        </p:txBody>
      </p:sp>
      <p:sp>
        <p:nvSpPr>
          <p:cNvPr id="11" name="Slide Number Placeholder 10">
            <a:extLst>
              <a:ext uri="{FF2B5EF4-FFF2-40B4-BE49-F238E27FC236}">
                <a16:creationId xmlns:a16="http://schemas.microsoft.com/office/drawing/2014/main" id="{122A69A8-1CA3-486A-A675-DB22FF0D4A7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a:t>
            </a:fld>
            <a:endParaRPr lang="en-US" dirty="0"/>
          </a:p>
        </p:txBody>
      </p:sp>
      <p:sp>
        <p:nvSpPr>
          <p:cNvPr id="35" name="Date Placeholder 34">
            <a:extLst>
              <a:ext uri="{FF2B5EF4-FFF2-40B4-BE49-F238E27FC236}">
                <a16:creationId xmlns:a16="http://schemas.microsoft.com/office/drawing/2014/main" id="{3802946B-CCE3-410C-94E7-47B2DFBB5F71}"/>
              </a:ext>
            </a:extLst>
          </p:cNvPr>
          <p:cNvSpPr>
            <a:spLocks noGrp="1"/>
          </p:cNvSpPr>
          <p:nvPr>
            <p:ph type="dt" sz="half" idx="2"/>
          </p:nvPr>
        </p:nvSpPr>
        <p:spPr>
          <a:xfrm rot="5400000">
            <a:off x="10595991" y="5074920"/>
            <a:ext cx="2647667" cy="365125"/>
          </a:xfrm>
        </p:spPr>
        <p:txBody>
          <a:bodyPr/>
          <a:lstStyle/>
          <a:p>
            <a:r>
              <a:rPr lang="en-US" dirty="0"/>
              <a:t>May 21, 20XX</a:t>
            </a:r>
          </a:p>
        </p:txBody>
      </p:sp>
      <p:pic>
        <p:nvPicPr>
          <p:cNvPr id="5" name="Picture Placeholder 4">
            <a:extLst>
              <a:ext uri="{FF2B5EF4-FFF2-40B4-BE49-F238E27FC236}">
                <a16:creationId xmlns:a16="http://schemas.microsoft.com/office/drawing/2014/main" id="{9688EBD3-1AD2-FFBF-C561-9A56558E9DDF}"/>
              </a:ext>
            </a:extLst>
          </p:cNvPr>
          <p:cNvPicPr>
            <a:picLocks noGrp="1" noChangeAspect="1"/>
          </p:cNvPicPr>
          <p:nvPr>
            <p:ph type="pic" sz="quarter" idx="13"/>
          </p:nvPr>
        </p:nvPicPr>
        <p:blipFill>
          <a:blip r:embed="rId2"/>
          <a:srcRect t="923" b="923"/>
          <a:stretch>
            <a:fillRect/>
          </a:stretch>
        </p:blipFill>
        <p:spPr>
          <a:xfrm>
            <a:off x="7672020" y="1433034"/>
            <a:ext cx="3527091" cy="3463540"/>
          </a:xfrm>
        </p:spPr>
      </p:pic>
    </p:spTree>
    <p:extLst>
      <p:ext uri="{BB962C8B-B14F-4D97-AF65-F5344CB8AC3E}">
        <p14:creationId xmlns:p14="http://schemas.microsoft.com/office/powerpoint/2010/main" val="2184235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itle 106">
            <a:extLst>
              <a:ext uri="{FF2B5EF4-FFF2-40B4-BE49-F238E27FC236}">
                <a16:creationId xmlns:a16="http://schemas.microsoft.com/office/drawing/2014/main" id="{D1E3E659-4B39-4B3B-857D-E87DD151F77C}"/>
              </a:ext>
            </a:extLst>
          </p:cNvPr>
          <p:cNvSpPr>
            <a:spLocks noGrp="1"/>
          </p:cNvSpPr>
          <p:nvPr>
            <p:ph type="title"/>
          </p:nvPr>
        </p:nvSpPr>
        <p:spPr>
          <a:xfrm>
            <a:off x="655858" y="2433312"/>
            <a:ext cx="1939480" cy="2115505"/>
          </a:xfrm>
        </p:spPr>
        <p:txBody>
          <a:bodyPr/>
          <a:lstStyle/>
          <a:p>
            <a:r>
              <a:rPr lang="en-US" dirty="0"/>
              <a:t>Our team</a:t>
            </a:r>
          </a:p>
        </p:txBody>
      </p:sp>
      <p:pic>
        <p:nvPicPr>
          <p:cNvPr id="26" name="Picture Placeholder 25" descr="A person in a suit">
            <a:extLst>
              <a:ext uri="{FF2B5EF4-FFF2-40B4-BE49-F238E27FC236}">
                <a16:creationId xmlns:a16="http://schemas.microsoft.com/office/drawing/2014/main" id="{E2B3D448-6C6E-457E-9101-6ED71063E0FF}"/>
              </a:ext>
            </a:extLst>
          </p:cNvPr>
          <p:cNvPicPr>
            <a:picLocks noGrp="1" noChangeAspect="1"/>
          </p:cNvPicPr>
          <p:nvPr>
            <p:ph type="pic" sz="quarter" idx="16"/>
          </p:nvPr>
        </p:nvPicPr>
        <p:blipFill rotWithShape="1">
          <a:blip r:embed="rId2">
            <a:extLst>
              <a:ext uri="{28A0092B-C50C-407E-A947-70E740481C1C}">
                <a14:useLocalDpi xmlns:a14="http://schemas.microsoft.com/office/drawing/2010/main" val="0"/>
              </a:ext>
            </a:extLst>
          </a:blip>
          <a:srcRect/>
          <a:stretch/>
        </p:blipFill>
        <p:spPr>
          <a:xfrm>
            <a:off x="3088220" y="2599422"/>
            <a:ext cx="1502806" cy="1502805"/>
          </a:xfrm>
        </p:spPr>
      </p:pic>
      <p:pic>
        <p:nvPicPr>
          <p:cNvPr id="30" name="Picture Placeholder 29" descr="A picture containing person, indoor">
            <a:extLst>
              <a:ext uri="{FF2B5EF4-FFF2-40B4-BE49-F238E27FC236}">
                <a16:creationId xmlns:a16="http://schemas.microsoft.com/office/drawing/2014/main" id="{C0AFC6B0-D191-4107-9CE8-6A62C8B6BF6E}"/>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a:stretch/>
        </p:blipFill>
        <p:spPr>
          <a:xfrm>
            <a:off x="5190425" y="2599420"/>
            <a:ext cx="1502806" cy="1502805"/>
          </a:xfrm>
        </p:spPr>
      </p:pic>
      <p:pic>
        <p:nvPicPr>
          <p:cNvPr id="34" name="Picture Placeholder 33" descr="A person smiling for the camera">
            <a:extLst>
              <a:ext uri="{FF2B5EF4-FFF2-40B4-BE49-F238E27FC236}">
                <a16:creationId xmlns:a16="http://schemas.microsoft.com/office/drawing/2014/main" id="{001482E7-DB3D-4047-A6D3-8C7EB0F66DF1}"/>
              </a:ext>
            </a:extLst>
          </p:cNvPr>
          <p:cNvPicPr>
            <a:picLocks noGrp="1" noChangeAspect="1"/>
          </p:cNvPicPr>
          <p:nvPr>
            <p:ph type="pic" sz="quarter" idx="18"/>
          </p:nvPr>
        </p:nvPicPr>
        <p:blipFill rotWithShape="1">
          <a:blip r:embed="rId4">
            <a:extLst>
              <a:ext uri="{28A0092B-C50C-407E-A947-70E740481C1C}">
                <a14:useLocalDpi xmlns:a14="http://schemas.microsoft.com/office/drawing/2010/main" val="0"/>
              </a:ext>
            </a:extLst>
          </a:blip>
          <a:srcRect/>
          <a:stretch/>
        </p:blipFill>
        <p:spPr>
          <a:xfrm>
            <a:off x="7291629" y="2599420"/>
            <a:ext cx="1502806" cy="1502805"/>
          </a:xfrm>
        </p:spPr>
      </p:pic>
      <p:pic>
        <p:nvPicPr>
          <p:cNvPr id="38" name="Picture Placeholder 37" descr="Teams headshot">
            <a:extLst>
              <a:ext uri="{FF2B5EF4-FFF2-40B4-BE49-F238E27FC236}">
                <a16:creationId xmlns:a16="http://schemas.microsoft.com/office/drawing/2014/main" id="{0B81A210-11FF-46EA-AF83-A89425CF815D}"/>
              </a:ext>
            </a:extLst>
          </p:cNvPr>
          <p:cNvPicPr>
            <a:picLocks noGrp="1" noChangeAspect="1"/>
          </p:cNvPicPr>
          <p:nvPr>
            <p:ph type="pic" sz="quarter" idx="17"/>
          </p:nvPr>
        </p:nvPicPr>
        <p:blipFill rotWithShape="1">
          <a:blip r:embed="rId5" cstate="screen">
            <a:extLst>
              <a:ext uri="{28A0092B-C50C-407E-A947-70E740481C1C}">
                <a14:useLocalDpi xmlns:a14="http://schemas.microsoft.com/office/drawing/2010/main" val="0"/>
              </a:ext>
            </a:extLst>
          </a:blip>
          <a:srcRect/>
          <a:stretch/>
        </p:blipFill>
        <p:spPr>
          <a:xfrm>
            <a:off x="9387443" y="2599420"/>
            <a:ext cx="1502806" cy="1502805"/>
          </a:xfrm>
        </p:spPr>
      </p:pic>
      <p:sp>
        <p:nvSpPr>
          <p:cNvPr id="80" name="Text Placeholder 79">
            <a:extLst>
              <a:ext uri="{FF2B5EF4-FFF2-40B4-BE49-F238E27FC236}">
                <a16:creationId xmlns:a16="http://schemas.microsoft.com/office/drawing/2014/main" id="{F60D8165-C962-496B-BA18-BAE6A08C60DD}"/>
              </a:ext>
            </a:extLst>
          </p:cNvPr>
          <p:cNvSpPr>
            <a:spLocks noGrp="1"/>
          </p:cNvSpPr>
          <p:nvPr>
            <p:ph type="body" sz="quarter" idx="19"/>
          </p:nvPr>
        </p:nvSpPr>
        <p:spPr>
          <a:xfrm>
            <a:off x="2796727" y="4435583"/>
            <a:ext cx="2085792" cy="274650"/>
          </a:xfrm>
        </p:spPr>
        <p:txBody>
          <a:bodyPr/>
          <a:lstStyle/>
          <a:p>
            <a:r>
              <a:rPr lang="en-US" dirty="0"/>
              <a:t>Takuma Hayashi​​</a:t>
            </a:r>
          </a:p>
        </p:txBody>
      </p:sp>
      <p:sp>
        <p:nvSpPr>
          <p:cNvPr id="89" name="Text Placeholder 88">
            <a:extLst>
              <a:ext uri="{FF2B5EF4-FFF2-40B4-BE49-F238E27FC236}">
                <a16:creationId xmlns:a16="http://schemas.microsoft.com/office/drawing/2014/main" id="{9FC8C05B-946D-4915-A1D1-59E3957C1F2E}"/>
              </a:ext>
            </a:extLst>
          </p:cNvPr>
          <p:cNvSpPr>
            <a:spLocks noGrp="1"/>
          </p:cNvSpPr>
          <p:nvPr>
            <p:ph type="body" sz="quarter" idx="20"/>
          </p:nvPr>
        </p:nvSpPr>
        <p:spPr>
          <a:xfrm>
            <a:off x="2896865" y="4661551"/>
            <a:ext cx="1885516" cy="365125"/>
          </a:xfrm>
        </p:spPr>
        <p:txBody>
          <a:bodyPr/>
          <a:lstStyle/>
          <a:p>
            <a:r>
              <a:rPr lang="en-US" dirty="0"/>
              <a:t>President</a:t>
            </a:r>
          </a:p>
        </p:txBody>
      </p:sp>
      <p:sp>
        <p:nvSpPr>
          <p:cNvPr id="132" name="Text Placeholder 131">
            <a:extLst>
              <a:ext uri="{FF2B5EF4-FFF2-40B4-BE49-F238E27FC236}">
                <a16:creationId xmlns:a16="http://schemas.microsoft.com/office/drawing/2014/main" id="{3099AF50-4A59-41FD-9F70-EB228C3763B0}"/>
              </a:ext>
            </a:extLst>
          </p:cNvPr>
          <p:cNvSpPr>
            <a:spLocks noGrp="1"/>
          </p:cNvSpPr>
          <p:nvPr>
            <p:ph type="body" sz="quarter" idx="21"/>
          </p:nvPr>
        </p:nvSpPr>
        <p:spPr>
          <a:xfrm>
            <a:off x="4898932" y="4435583"/>
            <a:ext cx="2085792" cy="274650"/>
          </a:xfrm>
        </p:spPr>
        <p:txBody>
          <a:bodyPr/>
          <a:lstStyle/>
          <a:p>
            <a:r>
              <a:rPr lang="en-US" dirty="0"/>
              <a:t>Mirjam Nilsson​​</a:t>
            </a:r>
          </a:p>
        </p:txBody>
      </p:sp>
      <p:sp>
        <p:nvSpPr>
          <p:cNvPr id="133" name="Text Placeholder 132">
            <a:extLst>
              <a:ext uri="{FF2B5EF4-FFF2-40B4-BE49-F238E27FC236}">
                <a16:creationId xmlns:a16="http://schemas.microsoft.com/office/drawing/2014/main" id="{9C3B2BFE-8F4A-43FF-B551-030136A7E91E}"/>
              </a:ext>
            </a:extLst>
          </p:cNvPr>
          <p:cNvSpPr>
            <a:spLocks noGrp="1"/>
          </p:cNvSpPr>
          <p:nvPr>
            <p:ph type="body" sz="quarter" idx="22"/>
          </p:nvPr>
        </p:nvSpPr>
        <p:spPr>
          <a:xfrm>
            <a:off x="4999070" y="4661551"/>
            <a:ext cx="1885516" cy="365125"/>
          </a:xfrm>
        </p:spPr>
        <p:txBody>
          <a:bodyPr/>
          <a:lstStyle/>
          <a:p>
            <a:r>
              <a:rPr lang="en-US" dirty="0"/>
              <a:t>Chief Executive Officer​</a:t>
            </a:r>
          </a:p>
        </p:txBody>
      </p:sp>
      <p:sp>
        <p:nvSpPr>
          <p:cNvPr id="134" name="Text Placeholder 133">
            <a:extLst>
              <a:ext uri="{FF2B5EF4-FFF2-40B4-BE49-F238E27FC236}">
                <a16:creationId xmlns:a16="http://schemas.microsoft.com/office/drawing/2014/main" id="{E9D7AEAC-9AC3-490C-B4A9-DD26ED4EE647}"/>
              </a:ext>
            </a:extLst>
          </p:cNvPr>
          <p:cNvSpPr>
            <a:spLocks noGrp="1"/>
          </p:cNvSpPr>
          <p:nvPr>
            <p:ph type="body" sz="quarter" idx="23"/>
          </p:nvPr>
        </p:nvSpPr>
        <p:spPr>
          <a:xfrm>
            <a:off x="7000136" y="4435751"/>
            <a:ext cx="2085792" cy="274650"/>
          </a:xfrm>
        </p:spPr>
        <p:txBody>
          <a:bodyPr/>
          <a:lstStyle/>
          <a:p>
            <a:r>
              <a:rPr lang="en-US" dirty="0"/>
              <a:t>Flora Berggren​​</a:t>
            </a:r>
          </a:p>
        </p:txBody>
      </p:sp>
      <p:sp>
        <p:nvSpPr>
          <p:cNvPr id="135" name="Text Placeholder 134">
            <a:extLst>
              <a:ext uri="{FF2B5EF4-FFF2-40B4-BE49-F238E27FC236}">
                <a16:creationId xmlns:a16="http://schemas.microsoft.com/office/drawing/2014/main" id="{6665A4F1-CA8F-4D77-AB52-C98C3AD9165D}"/>
              </a:ext>
            </a:extLst>
          </p:cNvPr>
          <p:cNvSpPr>
            <a:spLocks noGrp="1"/>
          </p:cNvSpPr>
          <p:nvPr>
            <p:ph type="body" sz="quarter" idx="24"/>
          </p:nvPr>
        </p:nvSpPr>
        <p:spPr>
          <a:xfrm>
            <a:off x="7100274" y="4661551"/>
            <a:ext cx="1885516" cy="365125"/>
          </a:xfrm>
        </p:spPr>
        <p:txBody>
          <a:bodyPr/>
          <a:lstStyle/>
          <a:p>
            <a:r>
              <a:rPr lang="en-US" dirty="0"/>
              <a:t>Chief Operations Officer​</a:t>
            </a:r>
          </a:p>
        </p:txBody>
      </p:sp>
      <p:sp>
        <p:nvSpPr>
          <p:cNvPr id="136" name="Text Placeholder 135">
            <a:extLst>
              <a:ext uri="{FF2B5EF4-FFF2-40B4-BE49-F238E27FC236}">
                <a16:creationId xmlns:a16="http://schemas.microsoft.com/office/drawing/2014/main" id="{22B9989D-C7D5-4AA7-87A8-CE5C4973C83D}"/>
              </a:ext>
            </a:extLst>
          </p:cNvPr>
          <p:cNvSpPr>
            <a:spLocks noGrp="1"/>
          </p:cNvSpPr>
          <p:nvPr>
            <p:ph type="body" sz="quarter" idx="25"/>
          </p:nvPr>
        </p:nvSpPr>
        <p:spPr>
          <a:xfrm>
            <a:off x="9095950" y="4435583"/>
            <a:ext cx="2085792" cy="274650"/>
          </a:xfrm>
        </p:spPr>
        <p:txBody>
          <a:bodyPr/>
          <a:lstStyle/>
          <a:p>
            <a:r>
              <a:rPr lang="en-US" dirty="0"/>
              <a:t>Rajesh Santoshi​​</a:t>
            </a:r>
          </a:p>
        </p:txBody>
      </p:sp>
      <p:sp>
        <p:nvSpPr>
          <p:cNvPr id="137" name="Text Placeholder 136">
            <a:extLst>
              <a:ext uri="{FF2B5EF4-FFF2-40B4-BE49-F238E27FC236}">
                <a16:creationId xmlns:a16="http://schemas.microsoft.com/office/drawing/2014/main" id="{4237D231-38E9-46D9-A571-1AEAC0B3E056}"/>
              </a:ext>
            </a:extLst>
          </p:cNvPr>
          <p:cNvSpPr>
            <a:spLocks noGrp="1"/>
          </p:cNvSpPr>
          <p:nvPr>
            <p:ph type="body" sz="quarter" idx="26"/>
          </p:nvPr>
        </p:nvSpPr>
        <p:spPr>
          <a:xfrm>
            <a:off x="9196088" y="4661551"/>
            <a:ext cx="1885516" cy="365125"/>
          </a:xfrm>
        </p:spPr>
        <p:txBody>
          <a:bodyPr/>
          <a:lstStyle/>
          <a:p>
            <a:r>
              <a:rPr lang="en-US" dirty="0"/>
              <a:t>VP Marketing​</a:t>
            </a:r>
          </a:p>
        </p:txBody>
      </p:sp>
      <p:sp>
        <p:nvSpPr>
          <p:cNvPr id="3" name="Footer Placeholder 2">
            <a:extLst>
              <a:ext uri="{FF2B5EF4-FFF2-40B4-BE49-F238E27FC236}">
                <a16:creationId xmlns:a16="http://schemas.microsoft.com/office/drawing/2014/main" id="{9E6DC14B-DBB6-4ACF-BA53-D251EAD3CE2D}"/>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41D2BC79-E7F2-4BBF-A74F-3E0AF7A7A600}"/>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20</a:t>
            </a:fld>
            <a:endParaRPr lang="en-US" dirty="0"/>
          </a:p>
        </p:txBody>
      </p:sp>
      <p:sp>
        <p:nvSpPr>
          <p:cNvPr id="22" name="Date Placeholder 21">
            <a:extLst>
              <a:ext uri="{FF2B5EF4-FFF2-40B4-BE49-F238E27FC236}">
                <a16:creationId xmlns:a16="http://schemas.microsoft.com/office/drawing/2014/main" id="{429316F7-2E35-4591-ACA4-63F1C46AFF47}"/>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20698030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Title 364">
            <a:extLst>
              <a:ext uri="{FF2B5EF4-FFF2-40B4-BE49-F238E27FC236}">
                <a16:creationId xmlns:a16="http://schemas.microsoft.com/office/drawing/2014/main" id="{93AD7ABD-C576-4BB6-A3AE-23B58DE5720D}"/>
              </a:ext>
            </a:extLst>
          </p:cNvPr>
          <p:cNvSpPr>
            <a:spLocks noGrp="1"/>
          </p:cNvSpPr>
          <p:nvPr>
            <p:ph type="title"/>
          </p:nvPr>
        </p:nvSpPr>
        <p:spPr>
          <a:xfrm>
            <a:off x="661216" y="2375820"/>
            <a:ext cx="1939480" cy="2218499"/>
          </a:xfrm>
        </p:spPr>
        <p:txBody>
          <a:bodyPr/>
          <a:lstStyle/>
          <a:p>
            <a:r>
              <a:rPr lang="en-US" dirty="0"/>
              <a:t>Our team  </a:t>
            </a:r>
          </a:p>
        </p:txBody>
      </p:sp>
      <p:pic>
        <p:nvPicPr>
          <p:cNvPr id="43" name="Picture Placeholder 42" descr="A picture containing person">
            <a:extLst>
              <a:ext uri="{FF2B5EF4-FFF2-40B4-BE49-F238E27FC236}">
                <a16:creationId xmlns:a16="http://schemas.microsoft.com/office/drawing/2014/main" id="{489694FF-09A3-47B9-B459-215DAA4A0465}"/>
              </a:ext>
            </a:extLst>
          </p:cNvPr>
          <p:cNvPicPr>
            <a:picLocks noGrp="1" noChangeAspect="1"/>
          </p:cNvPicPr>
          <p:nvPr>
            <p:ph type="pic" sz="quarter" idx="16"/>
          </p:nvPr>
        </p:nvPicPr>
        <p:blipFill rotWithShape="1">
          <a:blip r:embed="rId2">
            <a:extLst>
              <a:ext uri="{28A0092B-C50C-407E-A947-70E740481C1C}">
                <a14:useLocalDpi xmlns:a14="http://schemas.microsoft.com/office/drawing/2010/main" val="0"/>
              </a:ext>
            </a:extLst>
          </a:blip>
          <a:srcRect/>
          <a:stretch/>
        </p:blipFill>
        <p:spPr>
          <a:xfrm>
            <a:off x="3136339" y="1326925"/>
            <a:ext cx="1391577" cy="1391576"/>
          </a:xfrm>
        </p:spPr>
      </p:pic>
      <p:pic>
        <p:nvPicPr>
          <p:cNvPr id="47" name="Picture Placeholder 46" descr="A picture containing person, indoor">
            <a:extLst>
              <a:ext uri="{FF2B5EF4-FFF2-40B4-BE49-F238E27FC236}">
                <a16:creationId xmlns:a16="http://schemas.microsoft.com/office/drawing/2014/main" id="{6DE80A00-9E8B-4ACB-89B0-C4C0F33630EC}"/>
              </a:ext>
            </a:extLst>
          </p:cNvPr>
          <p:cNvPicPr>
            <a:picLocks noGrp="1" noChangeAspect="1"/>
          </p:cNvPicPr>
          <p:nvPr>
            <p:ph type="pic" sz="quarter" idx="39"/>
          </p:nvPr>
        </p:nvPicPr>
        <p:blipFill rotWithShape="1">
          <a:blip r:embed="rId3" cstate="screen">
            <a:extLst>
              <a:ext uri="{28A0092B-C50C-407E-A947-70E740481C1C}">
                <a14:useLocalDpi xmlns:a14="http://schemas.microsoft.com/office/drawing/2010/main" val="0"/>
              </a:ext>
            </a:extLst>
          </a:blip>
          <a:srcRect/>
          <a:stretch/>
        </p:blipFill>
        <p:spPr>
          <a:xfrm>
            <a:off x="5209991" y="1326192"/>
            <a:ext cx="1391577" cy="1391576"/>
          </a:xfrm>
        </p:spPr>
      </p:pic>
      <p:pic>
        <p:nvPicPr>
          <p:cNvPr id="51" name="Picture Placeholder 50" descr="A person smiling for the camera">
            <a:extLst>
              <a:ext uri="{FF2B5EF4-FFF2-40B4-BE49-F238E27FC236}">
                <a16:creationId xmlns:a16="http://schemas.microsoft.com/office/drawing/2014/main" id="{6601BC64-FE14-4DB5-8B36-4E25B36713B9}"/>
              </a:ext>
            </a:extLst>
          </p:cNvPr>
          <p:cNvPicPr>
            <a:picLocks noGrp="1" noChangeAspect="1"/>
          </p:cNvPicPr>
          <p:nvPr>
            <p:ph type="pic" sz="quarter" idx="40"/>
          </p:nvPr>
        </p:nvPicPr>
        <p:blipFill rotWithShape="1">
          <a:blip r:embed="rId4" cstate="screen">
            <a:extLst>
              <a:ext uri="{28A0092B-C50C-407E-A947-70E740481C1C}">
                <a14:useLocalDpi xmlns:a14="http://schemas.microsoft.com/office/drawing/2010/main" val="0"/>
              </a:ext>
            </a:extLst>
          </a:blip>
          <a:srcRect/>
          <a:stretch/>
        </p:blipFill>
        <p:spPr>
          <a:xfrm>
            <a:off x="7305041" y="1335752"/>
            <a:ext cx="1391577" cy="1391576"/>
          </a:xfrm>
        </p:spPr>
      </p:pic>
      <p:pic>
        <p:nvPicPr>
          <p:cNvPr id="55" name="Picture Placeholder 54" descr="Team headshot man with beard">
            <a:extLst>
              <a:ext uri="{FF2B5EF4-FFF2-40B4-BE49-F238E27FC236}">
                <a16:creationId xmlns:a16="http://schemas.microsoft.com/office/drawing/2014/main" id="{F23CFDFC-E456-4B62-B169-3E518F6B4D92}"/>
              </a:ext>
            </a:extLst>
          </p:cNvPr>
          <p:cNvPicPr>
            <a:picLocks noGrp="1" noChangeAspect="1"/>
          </p:cNvPicPr>
          <p:nvPr>
            <p:ph type="pic" sz="quarter" idx="41"/>
          </p:nvPr>
        </p:nvPicPr>
        <p:blipFill rotWithShape="1">
          <a:blip r:embed="rId5">
            <a:extLst>
              <a:ext uri="{28A0092B-C50C-407E-A947-70E740481C1C}">
                <a14:useLocalDpi xmlns:a14="http://schemas.microsoft.com/office/drawing/2010/main" val="0"/>
              </a:ext>
            </a:extLst>
          </a:blip>
          <a:srcRect/>
          <a:stretch/>
        </p:blipFill>
        <p:spPr>
          <a:xfrm>
            <a:off x="9384248" y="1326192"/>
            <a:ext cx="1391577" cy="1391576"/>
          </a:xfrm>
        </p:spPr>
      </p:pic>
      <p:sp>
        <p:nvSpPr>
          <p:cNvPr id="261" name="Text Placeholder 260">
            <a:extLst>
              <a:ext uri="{FF2B5EF4-FFF2-40B4-BE49-F238E27FC236}">
                <a16:creationId xmlns:a16="http://schemas.microsoft.com/office/drawing/2014/main" id="{3B528EB5-E06C-4ED5-95D1-0FC922CC8750}"/>
              </a:ext>
            </a:extLst>
          </p:cNvPr>
          <p:cNvSpPr>
            <a:spLocks noGrp="1"/>
          </p:cNvSpPr>
          <p:nvPr>
            <p:ph type="body" sz="quarter" idx="19"/>
          </p:nvPr>
        </p:nvSpPr>
        <p:spPr>
          <a:xfrm>
            <a:off x="2796727" y="2972370"/>
            <a:ext cx="2085792" cy="274650"/>
          </a:xfrm>
        </p:spPr>
        <p:txBody>
          <a:bodyPr/>
          <a:lstStyle/>
          <a:p>
            <a:r>
              <a:rPr lang="en-US" dirty="0"/>
              <a:t>Takuma Hayashi​​</a:t>
            </a:r>
          </a:p>
        </p:txBody>
      </p:sp>
      <p:sp>
        <p:nvSpPr>
          <p:cNvPr id="262" name="Text Placeholder 261">
            <a:extLst>
              <a:ext uri="{FF2B5EF4-FFF2-40B4-BE49-F238E27FC236}">
                <a16:creationId xmlns:a16="http://schemas.microsoft.com/office/drawing/2014/main" id="{15B31211-4F58-4F2A-9E2D-66F461BF547C}"/>
              </a:ext>
            </a:extLst>
          </p:cNvPr>
          <p:cNvSpPr>
            <a:spLocks noGrp="1"/>
          </p:cNvSpPr>
          <p:nvPr>
            <p:ph type="body" sz="quarter" idx="20"/>
          </p:nvPr>
        </p:nvSpPr>
        <p:spPr>
          <a:xfrm>
            <a:off x="2896865" y="3198338"/>
            <a:ext cx="1885516" cy="365125"/>
          </a:xfrm>
        </p:spPr>
        <p:txBody>
          <a:bodyPr/>
          <a:lstStyle/>
          <a:p>
            <a:r>
              <a:rPr lang="en-US" dirty="0"/>
              <a:t>President</a:t>
            </a:r>
          </a:p>
        </p:txBody>
      </p:sp>
      <p:sp>
        <p:nvSpPr>
          <p:cNvPr id="263" name="Text Placeholder 262">
            <a:extLst>
              <a:ext uri="{FF2B5EF4-FFF2-40B4-BE49-F238E27FC236}">
                <a16:creationId xmlns:a16="http://schemas.microsoft.com/office/drawing/2014/main" id="{AA6C7FBA-C196-4AE6-B167-6C55ED097412}"/>
              </a:ext>
            </a:extLst>
          </p:cNvPr>
          <p:cNvSpPr>
            <a:spLocks noGrp="1"/>
          </p:cNvSpPr>
          <p:nvPr>
            <p:ph type="body" sz="quarter" idx="21"/>
          </p:nvPr>
        </p:nvSpPr>
        <p:spPr>
          <a:xfrm>
            <a:off x="4898932" y="2972370"/>
            <a:ext cx="2085792" cy="274650"/>
          </a:xfrm>
        </p:spPr>
        <p:txBody>
          <a:bodyPr/>
          <a:lstStyle/>
          <a:p>
            <a:r>
              <a:rPr lang="en-US" dirty="0"/>
              <a:t>Mirjam Nilsson​​</a:t>
            </a:r>
          </a:p>
        </p:txBody>
      </p:sp>
      <p:sp>
        <p:nvSpPr>
          <p:cNvPr id="264" name="Text Placeholder 263">
            <a:extLst>
              <a:ext uri="{FF2B5EF4-FFF2-40B4-BE49-F238E27FC236}">
                <a16:creationId xmlns:a16="http://schemas.microsoft.com/office/drawing/2014/main" id="{4E5EE2B9-D150-453A-9E1D-D413883AC3CE}"/>
              </a:ext>
            </a:extLst>
          </p:cNvPr>
          <p:cNvSpPr>
            <a:spLocks noGrp="1"/>
          </p:cNvSpPr>
          <p:nvPr>
            <p:ph type="body" sz="quarter" idx="22"/>
          </p:nvPr>
        </p:nvSpPr>
        <p:spPr>
          <a:xfrm>
            <a:off x="4999070" y="3198338"/>
            <a:ext cx="1885516" cy="365125"/>
          </a:xfrm>
        </p:spPr>
        <p:txBody>
          <a:bodyPr/>
          <a:lstStyle/>
          <a:p>
            <a:r>
              <a:rPr lang="en-US" dirty="0"/>
              <a:t>Chief Executive Officer​</a:t>
            </a:r>
          </a:p>
        </p:txBody>
      </p:sp>
      <p:sp>
        <p:nvSpPr>
          <p:cNvPr id="265" name="Text Placeholder 264">
            <a:extLst>
              <a:ext uri="{FF2B5EF4-FFF2-40B4-BE49-F238E27FC236}">
                <a16:creationId xmlns:a16="http://schemas.microsoft.com/office/drawing/2014/main" id="{73864EC9-D7AB-4468-9F82-A19238933C17}"/>
              </a:ext>
            </a:extLst>
          </p:cNvPr>
          <p:cNvSpPr>
            <a:spLocks noGrp="1"/>
          </p:cNvSpPr>
          <p:nvPr>
            <p:ph type="body" sz="quarter" idx="23"/>
          </p:nvPr>
        </p:nvSpPr>
        <p:spPr>
          <a:xfrm>
            <a:off x="7000136" y="2972538"/>
            <a:ext cx="2085792" cy="274650"/>
          </a:xfrm>
        </p:spPr>
        <p:txBody>
          <a:bodyPr/>
          <a:lstStyle/>
          <a:p>
            <a:r>
              <a:rPr lang="en-US" dirty="0"/>
              <a:t>Flora Berggren​​</a:t>
            </a:r>
          </a:p>
        </p:txBody>
      </p:sp>
      <p:sp>
        <p:nvSpPr>
          <p:cNvPr id="266" name="Text Placeholder 265">
            <a:extLst>
              <a:ext uri="{FF2B5EF4-FFF2-40B4-BE49-F238E27FC236}">
                <a16:creationId xmlns:a16="http://schemas.microsoft.com/office/drawing/2014/main" id="{07875ABF-89D4-4476-BEBD-FD3F3A524249}"/>
              </a:ext>
            </a:extLst>
          </p:cNvPr>
          <p:cNvSpPr>
            <a:spLocks noGrp="1"/>
          </p:cNvSpPr>
          <p:nvPr>
            <p:ph type="body" sz="quarter" idx="24"/>
          </p:nvPr>
        </p:nvSpPr>
        <p:spPr>
          <a:xfrm>
            <a:off x="7100274" y="3198338"/>
            <a:ext cx="1885516" cy="365125"/>
          </a:xfrm>
        </p:spPr>
        <p:txBody>
          <a:bodyPr/>
          <a:lstStyle/>
          <a:p>
            <a:r>
              <a:rPr lang="en-US" dirty="0"/>
              <a:t>Chief Operations Officer​</a:t>
            </a:r>
          </a:p>
        </p:txBody>
      </p:sp>
      <p:sp>
        <p:nvSpPr>
          <p:cNvPr id="267" name="Text Placeholder 266">
            <a:extLst>
              <a:ext uri="{FF2B5EF4-FFF2-40B4-BE49-F238E27FC236}">
                <a16:creationId xmlns:a16="http://schemas.microsoft.com/office/drawing/2014/main" id="{B1015474-0465-49F3-8DB6-C8B8C83D059E}"/>
              </a:ext>
            </a:extLst>
          </p:cNvPr>
          <p:cNvSpPr>
            <a:spLocks noGrp="1"/>
          </p:cNvSpPr>
          <p:nvPr>
            <p:ph type="body" sz="quarter" idx="25"/>
          </p:nvPr>
        </p:nvSpPr>
        <p:spPr>
          <a:xfrm>
            <a:off x="9095950" y="2972370"/>
            <a:ext cx="2085792" cy="274650"/>
          </a:xfrm>
        </p:spPr>
        <p:txBody>
          <a:bodyPr/>
          <a:lstStyle/>
          <a:p>
            <a:r>
              <a:rPr lang="en-US" dirty="0"/>
              <a:t>Rajesh Santoshi​​</a:t>
            </a:r>
          </a:p>
        </p:txBody>
      </p:sp>
      <p:sp>
        <p:nvSpPr>
          <p:cNvPr id="268" name="Text Placeholder 267">
            <a:extLst>
              <a:ext uri="{FF2B5EF4-FFF2-40B4-BE49-F238E27FC236}">
                <a16:creationId xmlns:a16="http://schemas.microsoft.com/office/drawing/2014/main" id="{D0848036-1420-4B8F-A927-CBE8061162FC}"/>
              </a:ext>
            </a:extLst>
          </p:cNvPr>
          <p:cNvSpPr>
            <a:spLocks noGrp="1"/>
          </p:cNvSpPr>
          <p:nvPr>
            <p:ph type="body" sz="quarter" idx="26"/>
          </p:nvPr>
        </p:nvSpPr>
        <p:spPr>
          <a:xfrm>
            <a:off x="9196088" y="3198338"/>
            <a:ext cx="1885516" cy="365125"/>
          </a:xfrm>
        </p:spPr>
        <p:txBody>
          <a:bodyPr/>
          <a:lstStyle/>
          <a:p>
            <a:r>
              <a:rPr lang="en-US" dirty="0"/>
              <a:t>VP Marketing​</a:t>
            </a:r>
          </a:p>
        </p:txBody>
      </p:sp>
      <p:pic>
        <p:nvPicPr>
          <p:cNvPr id="59" name="Picture Placeholder 58" descr="A person wearing glasses">
            <a:extLst>
              <a:ext uri="{FF2B5EF4-FFF2-40B4-BE49-F238E27FC236}">
                <a16:creationId xmlns:a16="http://schemas.microsoft.com/office/drawing/2014/main" id="{626ECF90-59BC-4F2B-BBE1-E3C278CB2688}"/>
              </a:ext>
            </a:extLst>
          </p:cNvPr>
          <p:cNvPicPr>
            <a:picLocks noGrp="1" noChangeAspect="1"/>
          </p:cNvPicPr>
          <p:nvPr>
            <p:ph type="pic" sz="quarter" idx="42"/>
          </p:nvPr>
        </p:nvPicPr>
        <p:blipFill rotWithShape="1">
          <a:blip r:embed="rId6" cstate="screen">
            <a:extLst>
              <a:ext uri="{28A0092B-C50C-407E-A947-70E740481C1C}">
                <a14:useLocalDpi xmlns:a14="http://schemas.microsoft.com/office/drawing/2010/main" val="0"/>
              </a:ext>
            </a:extLst>
          </a:blip>
          <a:srcRect/>
          <a:stretch/>
        </p:blipFill>
        <p:spPr>
          <a:xfrm>
            <a:off x="3136338" y="3967833"/>
            <a:ext cx="1391577" cy="1391576"/>
          </a:xfrm>
        </p:spPr>
      </p:pic>
      <p:pic>
        <p:nvPicPr>
          <p:cNvPr id="63" name="Picture Placeholder 62" descr="A person with curly hair">
            <a:extLst>
              <a:ext uri="{FF2B5EF4-FFF2-40B4-BE49-F238E27FC236}">
                <a16:creationId xmlns:a16="http://schemas.microsoft.com/office/drawing/2014/main" id="{12DE1073-A7D7-4B15-97E5-5223F966A93D}"/>
              </a:ext>
            </a:extLst>
          </p:cNvPr>
          <p:cNvPicPr>
            <a:picLocks noGrp="1" noChangeAspect="1"/>
          </p:cNvPicPr>
          <p:nvPr>
            <p:ph type="pic" sz="quarter" idx="43"/>
          </p:nvPr>
        </p:nvPicPr>
        <p:blipFill rotWithShape="1">
          <a:blip r:embed="rId7" cstate="screen">
            <a:extLst>
              <a:ext uri="{28A0092B-C50C-407E-A947-70E740481C1C}">
                <a14:useLocalDpi xmlns:a14="http://schemas.microsoft.com/office/drawing/2010/main" val="0"/>
              </a:ext>
            </a:extLst>
          </a:blip>
          <a:srcRect/>
          <a:stretch/>
        </p:blipFill>
        <p:spPr>
          <a:xfrm>
            <a:off x="5209990" y="3967100"/>
            <a:ext cx="1391577" cy="1391576"/>
          </a:xfrm>
        </p:spPr>
      </p:pic>
      <p:pic>
        <p:nvPicPr>
          <p:cNvPr id="259" name="Picture Placeholder 258" descr="A person smiling for the camera">
            <a:extLst>
              <a:ext uri="{FF2B5EF4-FFF2-40B4-BE49-F238E27FC236}">
                <a16:creationId xmlns:a16="http://schemas.microsoft.com/office/drawing/2014/main" id="{4834A02F-4080-4730-844D-49401E4CB45C}"/>
              </a:ext>
            </a:extLst>
          </p:cNvPr>
          <p:cNvPicPr>
            <a:picLocks noGrp="1" noChangeAspect="1"/>
          </p:cNvPicPr>
          <p:nvPr>
            <p:ph type="pic" sz="quarter" idx="44"/>
          </p:nvPr>
        </p:nvPicPr>
        <p:blipFill rotWithShape="1">
          <a:blip r:embed="rId8" cstate="screen">
            <a:extLst>
              <a:ext uri="{28A0092B-C50C-407E-A947-70E740481C1C}">
                <a14:useLocalDpi xmlns:a14="http://schemas.microsoft.com/office/drawing/2010/main" val="0"/>
              </a:ext>
            </a:extLst>
          </a:blip>
          <a:srcRect/>
          <a:stretch/>
        </p:blipFill>
        <p:spPr>
          <a:xfrm>
            <a:off x="7305040" y="3976660"/>
            <a:ext cx="1391577" cy="1391576"/>
          </a:xfrm>
        </p:spPr>
      </p:pic>
      <p:pic>
        <p:nvPicPr>
          <p:cNvPr id="281" name="Picture Placeholder 280" descr="A person smiling for the camera">
            <a:extLst>
              <a:ext uri="{FF2B5EF4-FFF2-40B4-BE49-F238E27FC236}">
                <a16:creationId xmlns:a16="http://schemas.microsoft.com/office/drawing/2014/main" id="{EA033618-7119-454B-AA08-8353379B217F}"/>
              </a:ext>
            </a:extLst>
          </p:cNvPr>
          <p:cNvPicPr>
            <a:picLocks noGrp="1" noChangeAspect="1"/>
          </p:cNvPicPr>
          <p:nvPr>
            <p:ph type="pic" sz="quarter" idx="45"/>
          </p:nvPr>
        </p:nvPicPr>
        <p:blipFill rotWithShape="1">
          <a:blip r:embed="rId9" cstate="screen">
            <a:extLst>
              <a:ext uri="{28A0092B-C50C-407E-A947-70E740481C1C}">
                <a14:useLocalDpi xmlns:a14="http://schemas.microsoft.com/office/drawing/2010/main" val="0"/>
              </a:ext>
            </a:extLst>
          </a:blip>
          <a:srcRect/>
          <a:stretch/>
        </p:blipFill>
        <p:spPr>
          <a:xfrm>
            <a:off x="9384247" y="3967100"/>
            <a:ext cx="1391577" cy="1391576"/>
          </a:xfrm>
        </p:spPr>
      </p:pic>
      <p:sp>
        <p:nvSpPr>
          <p:cNvPr id="269" name="Text Placeholder 268">
            <a:extLst>
              <a:ext uri="{FF2B5EF4-FFF2-40B4-BE49-F238E27FC236}">
                <a16:creationId xmlns:a16="http://schemas.microsoft.com/office/drawing/2014/main" id="{060F23A0-4476-49CA-8AFA-35D2A5F2E5DB}"/>
              </a:ext>
            </a:extLst>
          </p:cNvPr>
          <p:cNvSpPr>
            <a:spLocks noGrp="1"/>
          </p:cNvSpPr>
          <p:nvPr>
            <p:ph type="body" sz="quarter" idx="31"/>
          </p:nvPr>
        </p:nvSpPr>
        <p:spPr>
          <a:xfrm>
            <a:off x="2796727" y="5587307"/>
            <a:ext cx="2085792" cy="274650"/>
          </a:xfrm>
        </p:spPr>
        <p:txBody>
          <a:bodyPr/>
          <a:lstStyle/>
          <a:p>
            <a:r>
              <a:rPr lang="en-US" dirty="0"/>
              <a:t>Graham Barnes​</a:t>
            </a:r>
          </a:p>
        </p:txBody>
      </p:sp>
      <p:sp>
        <p:nvSpPr>
          <p:cNvPr id="270" name="Text Placeholder 269">
            <a:extLst>
              <a:ext uri="{FF2B5EF4-FFF2-40B4-BE49-F238E27FC236}">
                <a16:creationId xmlns:a16="http://schemas.microsoft.com/office/drawing/2014/main" id="{9B604063-7C9C-4FEF-9A10-0D259CEC58C8}"/>
              </a:ext>
            </a:extLst>
          </p:cNvPr>
          <p:cNvSpPr>
            <a:spLocks noGrp="1"/>
          </p:cNvSpPr>
          <p:nvPr>
            <p:ph type="body" sz="quarter" idx="32"/>
          </p:nvPr>
        </p:nvSpPr>
        <p:spPr>
          <a:xfrm>
            <a:off x="2896865" y="5813275"/>
            <a:ext cx="1885516" cy="365125"/>
          </a:xfrm>
        </p:spPr>
        <p:txBody>
          <a:bodyPr/>
          <a:lstStyle/>
          <a:p>
            <a:r>
              <a:rPr lang="en-US" dirty="0"/>
              <a:t>VP Product​</a:t>
            </a:r>
          </a:p>
        </p:txBody>
      </p:sp>
      <p:sp>
        <p:nvSpPr>
          <p:cNvPr id="271" name="Text Placeholder 270">
            <a:extLst>
              <a:ext uri="{FF2B5EF4-FFF2-40B4-BE49-F238E27FC236}">
                <a16:creationId xmlns:a16="http://schemas.microsoft.com/office/drawing/2014/main" id="{E707572D-7863-49B8-B805-420CDCB107F0}"/>
              </a:ext>
            </a:extLst>
          </p:cNvPr>
          <p:cNvSpPr>
            <a:spLocks noGrp="1"/>
          </p:cNvSpPr>
          <p:nvPr>
            <p:ph type="body" sz="quarter" idx="33"/>
          </p:nvPr>
        </p:nvSpPr>
        <p:spPr>
          <a:xfrm>
            <a:off x="4898932" y="5587307"/>
            <a:ext cx="2085792" cy="274650"/>
          </a:xfrm>
        </p:spPr>
        <p:txBody>
          <a:bodyPr/>
          <a:lstStyle/>
          <a:p>
            <a:r>
              <a:rPr lang="en-US" dirty="0"/>
              <a:t>Rowan Murphy​</a:t>
            </a:r>
          </a:p>
        </p:txBody>
      </p:sp>
      <p:sp>
        <p:nvSpPr>
          <p:cNvPr id="272" name="Text Placeholder 271">
            <a:extLst>
              <a:ext uri="{FF2B5EF4-FFF2-40B4-BE49-F238E27FC236}">
                <a16:creationId xmlns:a16="http://schemas.microsoft.com/office/drawing/2014/main" id="{C85B6129-3709-43BC-B78D-24BE1D20694F}"/>
              </a:ext>
            </a:extLst>
          </p:cNvPr>
          <p:cNvSpPr>
            <a:spLocks noGrp="1"/>
          </p:cNvSpPr>
          <p:nvPr>
            <p:ph type="body" sz="quarter" idx="34"/>
          </p:nvPr>
        </p:nvSpPr>
        <p:spPr>
          <a:xfrm>
            <a:off x="4999070" y="5813275"/>
            <a:ext cx="1885516" cy="365125"/>
          </a:xfrm>
        </p:spPr>
        <p:txBody>
          <a:bodyPr/>
          <a:lstStyle/>
          <a:p>
            <a:r>
              <a:rPr lang="en-US" dirty="0"/>
              <a:t>SEO Strategist​</a:t>
            </a:r>
          </a:p>
        </p:txBody>
      </p:sp>
      <p:sp>
        <p:nvSpPr>
          <p:cNvPr id="273" name="Text Placeholder 272">
            <a:extLst>
              <a:ext uri="{FF2B5EF4-FFF2-40B4-BE49-F238E27FC236}">
                <a16:creationId xmlns:a16="http://schemas.microsoft.com/office/drawing/2014/main" id="{0140E9D5-05CF-46F9-8F0A-D26D1C300323}"/>
              </a:ext>
            </a:extLst>
          </p:cNvPr>
          <p:cNvSpPr>
            <a:spLocks noGrp="1"/>
          </p:cNvSpPr>
          <p:nvPr>
            <p:ph type="body" sz="quarter" idx="35"/>
          </p:nvPr>
        </p:nvSpPr>
        <p:spPr>
          <a:xfrm>
            <a:off x="7000136" y="5587475"/>
            <a:ext cx="2085792" cy="274650"/>
          </a:xfrm>
        </p:spPr>
        <p:txBody>
          <a:bodyPr/>
          <a:lstStyle/>
          <a:p>
            <a:r>
              <a:rPr lang="en-US" dirty="0"/>
              <a:t>Elizabeth Moore​</a:t>
            </a:r>
          </a:p>
        </p:txBody>
      </p:sp>
      <p:sp>
        <p:nvSpPr>
          <p:cNvPr id="274" name="Text Placeholder 273">
            <a:extLst>
              <a:ext uri="{FF2B5EF4-FFF2-40B4-BE49-F238E27FC236}">
                <a16:creationId xmlns:a16="http://schemas.microsoft.com/office/drawing/2014/main" id="{0ACBBA68-B2EC-48C6-A722-9A401C21CFF3}"/>
              </a:ext>
            </a:extLst>
          </p:cNvPr>
          <p:cNvSpPr>
            <a:spLocks noGrp="1"/>
          </p:cNvSpPr>
          <p:nvPr>
            <p:ph type="body" sz="quarter" idx="36"/>
          </p:nvPr>
        </p:nvSpPr>
        <p:spPr>
          <a:xfrm>
            <a:off x="7100274" y="5813275"/>
            <a:ext cx="1885516" cy="365125"/>
          </a:xfrm>
        </p:spPr>
        <p:txBody>
          <a:bodyPr/>
          <a:lstStyle/>
          <a:p>
            <a:r>
              <a:rPr lang="en-US" dirty="0"/>
              <a:t>Product Designer​</a:t>
            </a:r>
          </a:p>
        </p:txBody>
      </p:sp>
      <p:sp>
        <p:nvSpPr>
          <p:cNvPr id="275" name="Text Placeholder 274">
            <a:extLst>
              <a:ext uri="{FF2B5EF4-FFF2-40B4-BE49-F238E27FC236}">
                <a16:creationId xmlns:a16="http://schemas.microsoft.com/office/drawing/2014/main" id="{D3CF2955-2D46-45EE-A32F-C03ACB6DAB7B}"/>
              </a:ext>
            </a:extLst>
          </p:cNvPr>
          <p:cNvSpPr>
            <a:spLocks noGrp="1"/>
          </p:cNvSpPr>
          <p:nvPr>
            <p:ph type="body" sz="quarter" idx="37"/>
          </p:nvPr>
        </p:nvSpPr>
        <p:spPr>
          <a:xfrm>
            <a:off x="9095950" y="5587307"/>
            <a:ext cx="2085792" cy="274650"/>
          </a:xfrm>
        </p:spPr>
        <p:txBody>
          <a:bodyPr/>
          <a:lstStyle/>
          <a:p>
            <a:r>
              <a:rPr lang="en-US" dirty="0"/>
              <a:t>Robin Kline​</a:t>
            </a:r>
          </a:p>
        </p:txBody>
      </p:sp>
      <p:sp>
        <p:nvSpPr>
          <p:cNvPr id="276" name="Text Placeholder 275">
            <a:extLst>
              <a:ext uri="{FF2B5EF4-FFF2-40B4-BE49-F238E27FC236}">
                <a16:creationId xmlns:a16="http://schemas.microsoft.com/office/drawing/2014/main" id="{A514F4ED-057A-4AAF-A3BE-A73CA3890F46}"/>
              </a:ext>
            </a:extLst>
          </p:cNvPr>
          <p:cNvSpPr>
            <a:spLocks noGrp="1"/>
          </p:cNvSpPr>
          <p:nvPr>
            <p:ph type="body" sz="quarter" idx="38"/>
          </p:nvPr>
        </p:nvSpPr>
        <p:spPr>
          <a:xfrm>
            <a:off x="9192018" y="5813275"/>
            <a:ext cx="1885515" cy="365125"/>
          </a:xfrm>
        </p:spPr>
        <p:txBody>
          <a:bodyPr/>
          <a:lstStyle/>
          <a:p>
            <a:r>
              <a:rPr lang="en-US" dirty="0"/>
              <a:t>Content Developer​</a:t>
            </a:r>
          </a:p>
        </p:txBody>
      </p:sp>
      <p:sp>
        <p:nvSpPr>
          <p:cNvPr id="3" name="Footer Placeholder 2">
            <a:extLst>
              <a:ext uri="{FF2B5EF4-FFF2-40B4-BE49-F238E27FC236}">
                <a16:creationId xmlns:a16="http://schemas.microsoft.com/office/drawing/2014/main" id="{A153E769-4F0D-4D0D-BDB3-105F2517074D}"/>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1B84DAF4-634B-40FC-9DAF-839B8E934D99}"/>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21</a:t>
            </a:fld>
            <a:endParaRPr lang="en-US" dirty="0"/>
          </a:p>
        </p:txBody>
      </p:sp>
      <p:sp>
        <p:nvSpPr>
          <p:cNvPr id="278" name="Date Placeholder 277">
            <a:extLst>
              <a:ext uri="{FF2B5EF4-FFF2-40B4-BE49-F238E27FC236}">
                <a16:creationId xmlns:a16="http://schemas.microsoft.com/office/drawing/2014/main" id="{D2BD6615-FC04-4A3C-B0F0-5C12B53EF3FB}"/>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1467684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56C6724C-9FF7-4DF9-B366-D5C52888E8C0}"/>
              </a:ext>
            </a:extLst>
          </p:cNvPr>
          <p:cNvSpPr>
            <a:spLocks noGrp="1"/>
          </p:cNvSpPr>
          <p:nvPr>
            <p:ph type="title"/>
          </p:nvPr>
        </p:nvSpPr>
        <p:spPr>
          <a:xfrm>
            <a:off x="3131507" y="412356"/>
            <a:ext cx="5561556" cy="567670"/>
          </a:xfrm>
        </p:spPr>
        <p:txBody>
          <a:bodyPr/>
          <a:lstStyle/>
          <a:p>
            <a:r>
              <a:rPr lang="en-US" dirty="0"/>
              <a:t>Funding</a:t>
            </a:r>
          </a:p>
        </p:txBody>
      </p:sp>
      <p:sp>
        <p:nvSpPr>
          <p:cNvPr id="121" name="Text Placeholder 120">
            <a:extLst>
              <a:ext uri="{FF2B5EF4-FFF2-40B4-BE49-F238E27FC236}">
                <a16:creationId xmlns:a16="http://schemas.microsoft.com/office/drawing/2014/main" id="{3EC3454A-0EA5-4C3A-B450-DDFF5E5870F2}"/>
              </a:ext>
            </a:extLst>
          </p:cNvPr>
          <p:cNvSpPr>
            <a:spLocks noGrp="1"/>
          </p:cNvSpPr>
          <p:nvPr>
            <p:ph type="body" sz="quarter" idx="21"/>
          </p:nvPr>
        </p:nvSpPr>
        <p:spPr>
          <a:xfrm>
            <a:off x="930273" y="2216292"/>
            <a:ext cx="1611892" cy="1151632"/>
          </a:xfrm>
        </p:spPr>
        <p:txBody>
          <a:bodyPr/>
          <a:lstStyle/>
          <a:p>
            <a:r>
              <a:rPr lang="en-US" dirty="0"/>
              <a:t>12K</a:t>
            </a:r>
          </a:p>
        </p:txBody>
      </p:sp>
      <p:sp>
        <p:nvSpPr>
          <p:cNvPr id="122" name="Text Placeholder 121">
            <a:extLst>
              <a:ext uri="{FF2B5EF4-FFF2-40B4-BE49-F238E27FC236}">
                <a16:creationId xmlns:a16="http://schemas.microsoft.com/office/drawing/2014/main" id="{9B62333D-A92E-480A-B410-E38591B9F824}"/>
              </a:ext>
            </a:extLst>
          </p:cNvPr>
          <p:cNvSpPr>
            <a:spLocks noGrp="1"/>
          </p:cNvSpPr>
          <p:nvPr>
            <p:ph type="body" sz="quarter" idx="22"/>
          </p:nvPr>
        </p:nvSpPr>
        <p:spPr>
          <a:xfrm>
            <a:off x="3613801" y="2216293"/>
            <a:ext cx="1611892" cy="1151632"/>
          </a:xfrm>
        </p:spPr>
        <p:txBody>
          <a:bodyPr/>
          <a:lstStyle/>
          <a:p>
            <a:r>
              <a:rPr lang="en-US" dirty="0"/>
              <a:t>14K</a:t>
            </a:r>
          </a:p>
        </p:txBody>
      </p:sp>
      <p:sp>
        <p:nvSpPr>
          <p:cNvPr id="123" name="Text Placeholder 122">
            <a:extLst>
              <a:ext uri="{FF2B5EF4-FFF2-40B4-BE49-F238E27FC236}">
                <a16:creationId xmlns:a16="http://schemas.microsoft.com/office/drawing/2014/main" id="{FB3CE12F-738B-455E-9355-23BD96C57029}"/>
              </a:ext>
            </a:extLst>
          </p:cNvPr>
          <p:cNvSpPr>
            <a:spLocks noGrp="1"/>
          </p:cNvSpPr>
          <p:nvPr>
            <p:ph type="body" sz="quarter" idx="23"/>
          </p:nvPr>
        </p:nvSpPr>
        <p:spPr>
          <a:xfrm>
            <a:off x="6297329" y="2216293"/>
            <a:ext cx="1611892" cy="1151632"/>
          </a:xfrm>
        </p:spPr>
        <p:txBody>
          <a:bodyPr/>
          <a:lstStyle/>
          <a:p>
            <a:r>
              <a:rPr lang="en-US" dirty="0"/>
              <a:t>32K</a:t>
            </a:r>
          </a:p>
        </p:txBody>
      </p:sp>
      <p:sp>
        <p:nvSpPr>
          <p:cNvPr id="124" name="Text Placeholder 123">
            <a:extLst>
              <a:ext uri="{FF2B5EF4-FFF2-40B4-BE49-F238E27FC236}">
                <a16:creationId xmlns:a16="http://schemas.microsoft.com/office/drawing/2014/main" id="{88FF8AD0-5502-494F-B9DF-E65EEB0F074D}"/>
              </a:ext>
            </a:extLst>
          </p:cNvPr>
          <p:cNvSpPr>
            <a:spLocks noGrp="1"/>
          </p:cNvSpPr>
          <p:nvPr>
            <p:ph type="body" sz="quarter" idx="24"/>
          </p:nvPr>
        </p:nvSpPr>
        <p:spPr>
          <a:xfrm>
            <a:off x="8980856" y="2216293"/>
            <a:ext cx="1611892" cy="1151632"/>
          </a:xfrm>
        </p:spPr>
        <p:txBody>
          <a:bodyPr/>
          <a:lstStyle/>
          <a:p>
            <a:r>
              <a:rPr lang="en-US" dirty="0"/>
              <a:t>82K</a:t>
            </a:r>
          </a:p>
        </p:txBody>
      </p:sp>
      <p:sp>
        <p:nvSpPr>
          <p:cNvPr id="17" name="Text Placeholder 16">
            <a:extLst>
              <a:ext uri="{FF2B5EF4-FFF2-40B4-BE49-F238E27FC236}">
                <a16:creationId xmlns:a16="http://schemas.microsoft.com/office/drawing/2014/main" id="{485F1817-57FD-4E22-B791-FB703191695E}"/>
              </a:ext>
            </a:extLst>
          </p:cNvPr>
          <p:cNvSpPr>
            <a:spLocks noGrp="1"/>
          </p:cNvSpPr>
          <p:nvPr>
            <p:ph type="body" sz="quarter" idx="12"/>
          </p:nvPr>
        </p:nvSpPr>
        <p:spPr>
          <a:xfrm>
            <a:off x="545026" y="3927568"/>
            <a:ext cx="2382386" cy="613702"/>
          </a:xfrm>
        </p:spPr>
        <p:txBody>
          <a:bodyPr/>
          <a:lstStyle/>
          <a:p>
            <a:r>
              <a:rPr lang="en-US" dirty="0"/>
              <a:t>Property</a:t>
            </a:r>
          </a:p>
        </p:txBody>
      </p:sp>
      <p:sp>
        <p:nvSpPr>
          <p:cNvPr id="57" name="Text Placeholder 56">
            <a:extLst>
              <a:ext uri="{FF2B5EF4-FFF2-40B4-BE49-F238E27FC236}">
                <a16:creationId xmlns:a16="http://schemas.microsoft.com/office/drawing/2014/main" id="{7A15FA0D-1700-430B-B189-08D820F8FDA8}"/>
              </a:ext>
            </a:extLst>
          </p:cNvPr>
          <p:cNvSpPr>
            <a:spLocks noGrp="1"/>
          </p:cNvSpPr>
          <p:nvPr>
            <p:ph type="body" sz="quarter" idx="13"/>
          </p:nvPr>
        </p:nvSpPr>
        <p:spPr>
          <a:xfrm>
            <a:off x="545026" y="4519311"/>
            <a:ext cx="2382386" cy="857935"/>
          </a:xfrm>
        </p:spPr>
        <p:txBody>
          <a:bodyPr/>
          <a:lstStyle/>
          <a:p>
            <a:r>
              <a:rPr lang="en-ZA" dirty="0"/>
              <a:t>Revenue obtained from property rentals​</a:t>
            </a:r>
          </a:p>
        </p:txBody>
      </p:sp>
      <p:sp>
        <p:nvSpPr>
          <p:cNvPr id="19" name="Text Placeholder 18">
            <a:extLst>
              <a:ext uri="{FF2B5EF4-FFF2-40B4-BE49-F238E27FC236}">
                <a16:creationId xmlns:a16="http://schemas.microsoft.com/office/drawing/2014/main" id="{116241FF-379D-4C5E-A5A9-5ACCE975E40A}"/>
              </a:ext>
            </a:extLst>
          </p:cNvPr>
          <p:cNvSpPr>
            <a:spLocks noGrp="1"/>
          </p:cNvSpPr>
          <p:nvPr>
            <p:ph type="body" sz="quarter" idx="15"/>
          </p:nvPr>
        </p:nvSpPr>
        <p:spPr>
          <a:xfrm>
            <a:off x="3228554" y="3927568"/>
            <a:ext cx="2382386" cy="613702"/>
          </a:xfrm>
        </p:spPr>
        <p:txBody>
          <a:bodyPr/>
          <a:lstStyle/>
          <a:p>
            <a:r>
              <a:rPr lang="en-US" dirty="0"/>
              <a:t>Angel Investments</a:t>
            </a:r>
          </a:p>
        </p:txBody>
      </p:sp>
      <p:sp>
        <p:nvSpPr>
          <p:cNvPr id="58" name="Text Placeholder 57">
            <a:extLst>
              <a:ext uri="{FF2B5EF4-FFF2-40B4-BE49-F238E27FC236}">
                <a16:creationId xmlns:a16="http://schemas.microsoft.com/office/drawing/2014/main" id="{3631C29B-F1C1-494F-AC0D-218DEF3535CD}"/>
              </a:ext>
            </a:extLst>
          </p:cNvPr>
          <p:cNvSpPr>
            <a:spLocks noGrp="1"/>
          </p:cNvSpPr>
          <p:nvPr>
            <p:ph type="body" sz="quarter" idx="16"/>
          </p:nvPr>
        </p:nvSpPr>
        <p:spPr>
          <a:xfrm>
            <a:off x="3228554" y="4519311"/>
            <a:ext cx="2382386" cy="857935"/>
          </a:xfrm>
        </p:spPr>
        <p:txBody>
          <a:bodyPr/>
          <a:lstStyle/>
          <a:p>
            <a:r>
              <a:rPr lang="en-ZA" dirty="0"/>
              <a:t>Amount obtained through other investors​</a:t>
            </a:r>
          </a:p>
        </p:txBody>
      </p:sp>
      <p:sp>
        <p:nvSpPr>
          <p:cNvPr id="21" name="Text Placeholder 20">
            <a:extLst>
              <a:ext uri="{FF2B5EF4-FFF2-40B4-BE49-F238E27FC236}">
                <a16:creationId xmlns:a16="http://schemas.microsoft.com/office/drawing/2014/main" id="{80403D31-4B7A-4D06-B2C8-5671B2040902}"/>
              </a:ext>
            </a:extLst>
          </p:cNvPr>
          <p:cNvSpPr>
            <a:spLocks noGrp="1"/>
          </p:cNvSpPr>
          <p:nvPr>
            <p:ph type="body" sz="quarter" idx="17"/>
          </p:nvPr>
        </p:nvSpPr>
        <p:spPr>
          <a:xfrm>
            <a:off x="5912082" y="3927568"/>
            <a:ext cx="2382386" cy="613702"/>
          </a:xfrm>
        </p:spPr>
        <p:txBody>
          <a:bodyPr/>
          <a:lstStyle/>
          <a:p>
            <a:r>
              <a:rPr lang="en-US" dirty="0"/>
              <a:t>Cash</a:t>
            </a:r>
          </a:p>
        </p:txBody>
      </p:sp>
      <p:sp>
        <p:nvSpPr>
          <p:cNvPr id="59" name="Text Placeholder 58">
            <a:extLst>
              <a:ext uri="{FF2B5EF4-FFF2-40B4-BE49-F238E27FC236}">
                <a16:creationId xmlns:a16="http://schemas.microsoft.com/office/drawing/2014/main" id="{FD4CD6F4-17BE-49EF-BE2E-F9D3790441B6}"/>
              </a:ext>
            </a:extLst>
          </p:cNvPr>
          <p:cNvSpPr>
            <a:spLocks noGrp="1"/>
          </p:cNvSpPr>
          <p:nvPr>
            <p:ph type="body" sz="quarter" idx="18"/>
          </p:nvPr>
        </p:nvSpPr>
        <p:spPr>
          <a:xfrm>
            <a:off x="5912082" y="4519311"/>
            <a:ext cx="2382386" cy="857935"/>
          </a:xfrm>
        </p:spPr>
        <p:txBody>
          <a:bodyPr/>
          <a:lstStyle/>
          <a:p>
            <a:r>
              <a:rPr lang="en-ZA" dirty="0"/>
              <a:t>Liquid cash we have on hand</a:t>
            </a:r>
            <a:r>
              <a:rPr lang="en-US" dirty="0"/>
              <a:t>​</a:t>
            </a:r>
          </a:p>
        </p:txBody>
      </p:sp>
      <p:sp>
        <p:nvSpPr>
          <p:cNvPr id="23" name="Text Placeholder 22">
            <a:extLst>
              <a:ext uri="{FF2B5EF4-FFF2-40B4-BE49-F238E27FC236}">
                <a16:creationId xmlns:a16="http://schemas.microsoft.com/office/drawing/2014/main" id="{E1846A24-F89C-4782-A3CB-3C8B710BC77B}"/>
              </a:ext>
            </a:extLst>
          </p:cNvPr>
          <p:cNvSpPr>
            <a:spLocks noGrp="1"/>
          </p:cNvSpPr>
          <p:nvPr>
            <p:ph type="body" sz="quarter" idx="19"/>
          </p:nvPr>
        </p:nvSpPr>
        <p:spPr>
          <a:xfrm>
            <a:off x="8595609" y="3927568"/>
            <a:ext cx="2382386" cy="613702"/>
          </a:xfrm>
        </p:spPr>
        <p:txBody>
          <a:bodyPr/>
          <a:lstStyle/>
          <a:p>
            <a:r>
              <a:rPr lang="en-US" dirty="0"/>
              <a:t>Shares</a:t>
            </a:r>
          </a:p>
        </p:txBody>
      </p:sp>
      <p:sp>
        <p:nvSpPr>
          <p:cNvPr id="60" name="Text Placeholder 59">
            <a:extLst>
              <a:ext uri="{FF2B5EF4-FFF2-40B4-BE49-F238E27FC236}">
                <a16:creationId xmlns:a16="http://schemas.microsoft.com/office/drawing/2014/main" id="{B0B21CE3-707A-4A45-B46E-7E000F5052C2}"/>
              </a:ext>
            </a:extLst>
          </p:cNvPr>
          <p:cNvSpPr>
            <a:spLocks noGrp="1"/>
          </p:cNvSpPr>
          <p:nvPr>
            <p:ph type="body" sz="quarter" idx="20"/>
          </p:nvPr>
        </p:nvSpPr>
        <p:spPr>
          <a:xfrm>
            <a:off x="8595609" y="4519311"/>
            <a:ext cx="2382386" cy="857935"/>
          </a:xfrm>
        </p:spPr>
        <p:txBody>
          <a:bodyPr/>
          <a:lstStyle/>
          <a:p>
            <a:r>
              <a:rPr lang="en-ZA" dirty="0"/>
              <a:t>Number of shares converted into USD​</a:t>
            </a:r>
          </a:p>
        </p:txBody>
      </p:sp>
      <p:sp>
        <p:nvSpPr>
          <p:cNvPr id="254" name="Footer Placeholder 253">
            <a:extLst>
              <a:ext uri="{FF2B5EF4-FFF2-40B4-BE49-F238E27FC236}">
                <a16:creationId xmlns:a16="http://schemas.microsoft.com/office/drawing/2014/main" id="{9DF4D139-9BDD-4805-9790-7AE16FDFB6EC}"/>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255" name="Slide Number Placeholder 254">
            <a:extLst>
              <a:ext uri="{FF2B5EF4-FFF2-40B4-BE49-F238E27FC236}">
                <a16:creationId xmlns:a16="http://schemas.microsoft.com/office/drawing/2014/main" id="{0911F1E0-1FA7-400E-8710-DAAD103CDD47}"/>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22</a:t>
            </a:fld>
            <a:endParaRPr lang="en-US" dirty="0"/>
          </a:p>
        </p:txBody>
      </p:sp>
      <p:sp>
        <p:nvSpPr>
          <p:cNvPr id="434" name="Date Placeholder 433">
            <a:extLst>
              <a:ext uri="{FF2B5EF4-FFF2-40B4-BE49-F238E27FC236}">
                <a16:creationId xmlns:a16="http://schemas.microsoft.com/office/drawing/2014/main" id="{0377EB1E-65F5-456C-9DB1-7FB8F5C77211}"/>
              </a:ext>
            </a:extLst>
          </p:cNvPr>
          <p:cNvSpPr>
            <a:spLocks noGrp="1"/>
          </p:cNvSpPr>
          <p:nvPr>
            <p:ph type="dt" sz="half" idx="2"/>
          </p:nvPr>
        </p:nvSpPr>
        <p:spPr>
          <a:xfrm rot="5400000">
            <a:off x="10595991" y="5074920"/>
            <a:ext cx="2647667" cy="365125"/>
          </a:xfrm>
        </p:spPr>
        <p:txBody>
          <a:bodyPr/>
          <a:lstStyle/>
          <a:p>
            <a:r>
              <a:rPr lang="en-US" dirty="0"/>
              <a:t>May 21, 20XX</a:t>
            </a:r>
          </a:p>
        </p:txBody>
      </p:sp>
      <p:grpSp>
        <p:nvGrpSpPr>
          <p:cNvPr id="18" name="Graphic 17">
            <a:extLst>
              <a:ext uri="{FF2B5EF4-FFF2-40B4-BE49-F238E27FC236}">
                <a16:creationId xmlns:a16="http://schemas.microsoft.com/office/drawing/2014/main" id="{6AB4C7D7-85FD-45DC-B118-5116A234F3BC}"/>
              </a:ext>
              <a:ext uri="{C183D7F6-B498-43B3-948B-1728B52AA6E4}">
                <adec:decorative xmlns:adec="http://schemas.microsoft.com/office/drawing/2017/decorative" val="1"/>
              </a:ext>
            </a:extLst>
          </p:cNvPr>
          <p:cNvGrpSpPr/>
          <p:nvPr/>
        </p:nvGrpSpPr>
        <p:grpSpPr>
          <a:xfrm>
            <a:off x="824932" y="1880822"/>
            <a:ext cx="1822574" cy="1822573"/>
            <a:chOff x="545026" y="3295434"/>
            <a:chExt cx="2382386" cy="2382385"/>
          </a:xfrm>
        </p:grpSpPr>
        <p:sp>
          <p:nvSpPr>
            <p:cNvPr id="20" name="Graphic 17">
              <a:extLst>
                <a:ext uri="{FF2B5EF4-FFF2-40B4-BE49-F238E27FC236}">
                  <a16:creationId xmlns:a16="http://schemas.microsoft.com/office/drawing/2014/main" id="{42D5DCDC-AC8E-47BA-9E78-438F00FF3204}"/>
                </a:ext>
              </a:extLst>
            </p:cNvPr>
            <p:cNvSpPr/>
            <p:nvPr/>
          </p:nvSpPr>
          <p:spPr>
            <a:xfrm>
              <a:off x="545026" y="3372572"/>
              <a:ext cx="2382386" cy="2305247"/>
            </a:xfrm>
            <a:custGeom>
              <a:avLst/>
              <a:gdLst>
                <a:gd name="connsiteX0" fmla="*/ 1613719 w 2382386"/>
                <a:gd name="connsiteY0" fmla="*/ 0 h 2305247"/>
                <a:gd name="connsiteX1" fmla="*/ 1613719 w 2382386"/>
                <a:gd name="connsiteY1" fmla="*/ 196239 h 2305247"/>
                <a:gd name="connsiteX2" fmla="*/ 1905469 w 2382386"/>
                <a:gd name="connsiteY2" fmla="*/ 399749 h 2305247"/>
                <a:gd name="connsiteX3" fmla="*/ 2122041 w 2382386"/>
                <a:gd name="connsiteY3" fmla="*/ 720912 h 2305247"/>
                <a:gd name="connsiteX4" fmla="*/ 2201351 w 2382386"/>
                <a:gd name="connsiteY4" fmla="*/ 1114055 h 2305247"/>
                <a:gd name="connsiteX5" fmla="*/ 2122041 w 2382386"/>
                <a:gd name="connsiteY5" fmla="*/ 1507198 h 2305247"/>
                <a:gd name="connsiteX6" fmla="*/ 1905469 w 2382386"/>
                <a:gd name="connsiteY6" fmla="*/ 1828361 h 2305247"/>
                <a:gd name="connsiteX7" fmla="*/ 1584306 w 2382386"/>
                <a:gd name="connsiteY7" fmla="*/ 2044933 h 2305247"/>
                <a:gd name="connsiteX8" fmla="*/ 1191163 w 2382386"/>
                <a:gd name="connsiteY8" fmla="*/ 2124243 h 2305247"/>
                <a:gd name="connsiteX9" fmla="*/ 798020 w 2382386"/>
                <a:gd name="connsiteY9" fmla="*/ 2044933 h 2305247"/>
                <a:gd name="connsiteX10" fmla="*/ 476857 w 2382386"/>
                <a:gd name="connsiteY10" fmla="*/ 1828361 h 2305247"/>
                <a:gd name="connsiteX11" fmla="*/ 260285 w 2382386"/>
                <a:gd name="connsiteY11" fmla="*/ 1507198 h 2305247"/>
                <a:gd name="connsiteX12" fmla="*/ 181005 w 2382386"/>
                <a:gd name="connsiteY12" fmla="*/ 1114055 h 2305247"/>
                <a:gd name="connsiteX13" fmla="*/ 260315 w 2382386"/>
                <a:gd name="connsiteY13" fmla="*/ 720912 h 2305247"/>
                <a:gd name="connsiteX14" fmla="*/ 476888 w 2382386"/>
                <a:gd name="connsiteY14" fmla="*/ 399749 h 2305247"/>
                <a:gd name="connsiteX15" fmla="*/ 768637 w 2382386"/>
                <a:gd name="connsiteY15" fmla="*/ 196239 h 2305247"/>
                <a:gd name="connsiteX16" fmla="*/ 768637 w 2382386"/>
                <a:gd name="connsiteY16" fmla="*/ 0 h 2305247"/>
                <a:gd name="connsiteX17" fmla="*/ 0 w 2382386"/>
                <a:gd name="connsiteY17" fmla="*/ 1114055 h 2305247"/>
                <a:gd name="connsiteX18" fmla="*/ 1191193 w 2382386"/>
                <a:gd name="connsiteY18" fmla="*/ 2305248 h 2305247"/>
                <a:gd name="connsiteX19" fmla="*/ 2382386 w 2382386"/>
                <a:gd name="connsiteY19" fmla="*/ 1114055 h 2305247"/>
                <a:gd name="connsiteX20" fmla="*/ 1613719 w 2382386"/>
                <a:gd name="connsiteY20" fmla="*/ 0 h 230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82386" h="2305247">
                  <a:moveTo>
                    <a:pt x="1613719" y="0"/>
                  </a:moveTo>
                  <a:lnTo>
                    <a:pt x="1613719" y="196239"/>
                  </a:lnTo>
                  <a:cubicBezTo>
                    <a:pt x="1722231" y="246227"/>
                    <a:pt x="1820276" y="314556"/>
                    <a:pt x="1905469" y="399749"/>
                  </a:cubicBezTo>
                  <a:cubicBezTo>
                    <a:pt x="1998294" y="492575"/>
                    <a:pt x="2071148" y="600635"/>
                    <a:pt x="2122041" y="720912"/>
                  </a:cubicBezTo>
                  <a:cubicBezTo>
                    <a:pt x="2174683" y="845323"/>
                    <a:pt x="2201351" y="977607"/>
                    <a:pt x="2201351" y="1114055"/>
                  </a:cubicBezTo>
                  <a:cubicBezTo>
                    <a:pt x="2201351" y="1250502"/>
                    <a:pt x="2174683" y="1382787"/>
                    <a:pt x="2122041" y="1507198"/>
                  </a:cubicBezTo>
                  <a:cubicBezTo>
                    <a:pt x="2071179" y="1627475"/>
                    <a:pt x="1998324" y="1735505"/>
                    <a:pt x="1905469" y="1828361"/>
                  </a:cubicBezTo>
                  <a:cubicBezTo>
                    <a:pt x="1812643" y="1921186"/>
                    <a:pt x="1704583" y="1994040"/>
                    <a:pt x="1584306" y="2044933"/>
                  </a:cubicBezTo>
                  <a:cubicBezTo>
                    <a:pt x="1459895" y="2097545"/>
                    <a:pt x="1327611" y="2124243"/>
                    <a:pt x="1191163" y="2124243"/>
                  </a:cubicBezTo>
                  <a:cubicBezTo>
                    <a:pt x="1054716" y="2124243"/>
                    <a:pt x="922431" y="2097545"/>
                    <a:pt x="798020" y="2044933"/>
                  </a:cubicBezTo>
                  <a:cubicBezTo>
                    <a:pt x="677743" y="1994071"/>
                    <a:pt x="569713" y="1921186"/>
                    <a:pt x="476857" y="1828361"/>
                  </a:cubicBezTo>
                  <a:cubicBezTo>
                    <a:pt x="384032" y="1735535"/>
                    <a:pt x="311178" y="1627475"/>
                    <a:pt x="260285" y="1507198"/>
                  </a:cubicBezTo>
                  <a:cubicBezTo>
                    <a:pt x="207673" y="1382787"/>
                    <a:pt x="181005" y="1250502"/>
                    <a:pt x="181005" y="1114055"/>
                  </a:cubicBezTo>
                  <a:cubicBezTo>
                    <a:pt x="181005" y="977607"/>
                    <a:pt x="207673" y="845323"/>
                    <a:pt x="260315" y="720912"/>
                  </a:cubicBezTo>
                  <a:cubicBezTo>
                    <a:pt x="311178" y="600635"/>
                    <a:pt x="384032" y="492605"/>
                    <a:pt x="476888" y="399749"/>
                  </a:cubicBezTo>
                  <a:cubicBezTo>
                    <a:pt x="562081" y="314556"/>
                    <a:pt x="660125" y="246227"/>
                    <a:pt x="768637" y="196239"/>
                  </a:cubicBezTo>
                  <a:lnTo>
                    <a:pt x="768637" y="0"/>
                  </a:lnTo>
                  <a:cubicBezTo>
                    <a:pt x="319353" y="170476"/>
                    <a:pt x="0" y="604979"/>
                    <a:pt x="0" y="1114055"/>
                  </a:cubicBezTo>
                  <a:cubicBezTo>
                    <a:pt x="0" y="1771917"/>
                    <a:pt x="533301" y="2305248"/>
                    <a:pt x="1191193" y="2305248"/>
                  </a:cubicBezTo>
                  <a:cubicBezTo>
                    <a:pt x="1849055" y="2305248"/>
                    <a:pt x="2382386" y="1771947"/>
                    <a:pt x="2382386" y="1114055"/>
                  </a:cubicBezTo>
                  <a:cubicBezTo>
                    <a:pt x="2382356" y="604979"/>
                    <a:pt x="2063033" y="170476"/>
                    <a:pt x="1613719" y="0"/>
                  </a:cubicBezTo>
                  <a:close/>
                </a:path>
              </a:pathLst>
            </a:custGeom>
            <a:solidFill>
              <a:schemeClr val="bg1">
                <a:lumMod val="95000"/>
              </a:schemeClr>
            </a:solidFill>
            <a:ln w="3014" cap="flat">
              <a:noFill/>
              <a:prstDash val="solid"/>
              <a:miter/>
            </a:ln>
          </p:spPr>
          <p:txBody>
            <a:bodyPr rtlCol="0" anchor="ctr"/>
            <a:lstStyle/>
            <a:p>
              <a:endParaRPr lang="en-US" dirty="0"/>
            </a:p>
          </p:txBody>
        </p:sp>
        <p:sp>
          <p:nvSpPr>
            <p:cNvPr id="22" name="Graphic 17">
              <a:extLst>
                <a:ext uri="{FF2B5EF4-FFF2-40B4-BE49-F238E27FC236}">
                  <a16:creationId xmlns:a16="http://schemas.microsoft.com/office/drawing/2014/main" id="{11347CE7-3994-4114-A0FF-31E477D1388D}"/>
                </a:ext>
              </a:extLst>
            </p:cNvPr>
            <p:cNvSpPr/>
            <p:nvPr/>
          </p:nvSpPr>
          <p:spPr>
            <a:xfrm>
              <a:off x="1302327" y="3295434"/>
              <a:ext cx="861065" cy="273377"/>
            </a:xfrm>
            <a:custGeom>
              <a:avLst/>
              <a:gdLst>
                <a:gd name="connsiteX0" fmla="*/ 29383 w 845111"/>
                <a:gd name="connsiteY0" fmla="*/ 260315 h 273377"/>
                <a:gd name="connsiteX1" fmla="*/ 422556 w 845111"/>
                <a:gd name="connsiteY1" fmla="*/ 181005 h 273377"/>
                <a:gd name="connsiteX2" fmla="*/ 815699 w 845111"/>
                <a:gd name="connsiteY2" fmla="*/ 260315 h 273377"/>
                <a:gd name="connsiteX3" fmla="*/ 845112 w 845111"/>
                <a:gd name="connsiteY3" fmla="*/ 273378 h 273377"/>
                <a:gd name="connsiteX4" fmla="*/ 845112 w 845111"/>
                <a:gd name="connsiteY4" fmla="*/ 77138 h 273377"/>
                <a:gd name="connsiteX5" fmla="*/ 422556 w 845111"/>
                <a:gd name="connsiteY5" fmla="*/ 0 h 273377"/>
                <a:gd name="connsiteX6" fmla="*/ 0 w 845111"/>
                <a:gd name="connsiteY6" fmla="*/ 77138 h 273377"/>
                <a:gd name="connsiteX7" fmla="*/ 0 w 845111"/>
                <a:gd name="connsiteY7" fmla="*/ 273378 h 273377"/>
                <a:gd name="connsiteX8" fmla="*/ 29383 w 845111"/>
                <a:gd name="connsiteY8" fmla="*/ 260315 h 27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5111" h="273377">
                  <a:moveTo>
                    <a:pt x="29383" y="260315"/>
                  </a:moveTo>
                  <a:cubicBezTo>
                    <a:pt x="153824" y="207703"/>
                    <a:pt x="286078" y="181005"/>
                    <a:pt x="422556" y="181005"/>
                  </a:cubicBezTo>
                  <a:cubicBezTo>
                    <a:pt x="559003" y="181005"/>
                    <a:pt x="691288" y="207703"/>
                    <a:pt x="815699" y="260315"/>
                  </a:cubicBezTo>
                  <a:cubicBezTo>
                    <a:pt x="825594" y="264508"/>
                    <a:pt x="835368" y="268883"/>
                    <a:pt x="845112" y="273378"/>
                  </a:cubicBezTo>
                  <a:lnTo>
                    <a:pt x="845112" y="77138"/>
                  </a:lnTo>
                  <a:cubicBezTo>
                    <a:pt x="713763" y="27302"/>
                    <a:pt x="571342" y="0"/>
                    <a:pt x="422556" y="0"/>
                  </a:cubicBezTo>
                  <a:cubicBezTo>
                    <a:pt x="273770" y="0"/>
                    <a:pt x="131319" y="27302"/>
                    <a:pt x="0" y="77138"/>
                  </a:cubicBezTo>
                  <a:lnTo>
                    <a:pt x="0" y="273378"/>
                  </a:lnTo>
                  <a:cubicBezTo>
                    <a:pt x="9714" y="268883"/>
                    <a:pt x="19488" y="264508"/>
                    <a:pt x="29383" y="260315"/>
                  </a:cubicBezTo>
                  <a:close/>
                </a:path>
              </a:pathLst>
            </a:custGeom>
            <a:solidFill>
              <a:schemeClr val="accent5"/>
            </a:solidFill>
            <a:ln w="3014" cap="flat">
              <a:noFill/>
              <a:prstDash val="solid"/>
              <a:miter/>
            </a:ln>
          </p:spPr>
          <p:txBody>
            <a:bodyPr rtlCol="0" anchor="ctr"/>
            <a:lstStyle/>
            <a:p>
              <a:endParaRPr lang="en-US" dirty="0"/>
            </a:p>
          </p:txBody>
        </p:sp>
      </p:grpSp>
      <p:grpSp>
        <p:nvGrpSpPr>
          <p:cNvPr id="24" name="Graphic 19">
            <a:extLst>
              <a:ext uri="{FF2B5EF4-FFF2-40B4-BE49-F238E27FC236}">
                <a16:creationId xmlns:a16="http://schemas.microsoft.com/office/drawing/2014/main" id="{C3274E2D-7322-450D-B329-E7F0484211FE}"/>
              </a:ext>
              <a:ext uri="{C183D7F6-B498-43B3-948B-1728B52AA6E4}">
                <adec:decorative xmlns:adec="http://schemas.microsoft.com/office/drawing/2017/decorative" val="1"/>
              </a:ext>
            </a:extLst>
          </p:cNvPr>
          <p:cNvGrpSpPr/>
          <p:nvPr/>
        </p:nvGrpSpPr>
        <p:grpSpPr>
          <a:xfrm>
            <a:off x="3508460" y="1880822"/>
            <a:ext cx="1822574" cy="1822574"/>
            <a:chOff x="3228554" y="3295434"/>
            <a:chExt cx="2382386" cy="2382386"/>
          </a:xfrm>
        </p:grpSpPr>
        <p:sp>
          <p:nvSpPr>
            <p:cNvPr id="25" name="Graphic 19">
              <a:extLst>
                <a:ext uri="{FF2B5EF4-FFF2-40B4-BE49-F238E27FC236}">
                  <a16:creationId xmlns:a16="http://schemas.microsoft.com/office/drawing/2014/main" id="{22BB1AEA-648A-428A-A5AB-7ABD13965AB1}"/>
                </a:ext>
              </a:extLst>
            </p:cNvPr>
            <p:cNvSpPr/>
            <p:nvPr/>
          </p:nvSpPr>
          <p:spPr>
            <a:xfrm>
              <a:off x="3228554" y="3295434"/>
              <a:ext cx="2382386" cy="2382386"/>
            </a:xfrm>
            <a:custGeom>
              <a:avLst/>
              <a:gdLst>
                <a:gd name="connsiteX0" fmla="*/ 2201351 w 2382386"/>
                <a:gd name="connsiteY0" fmla="*/ 1191193 h 2382386"/>
                <a:gd name="connsiteX1" fmla="*/ 2122041 w 2382386"/>
                <a:gd name="connsiteY1" fmla="*/ 1584336 h 2382386"/>
                <a:gd name="connsiteX2" fmla="*/ 1905469 w 2382386"/>
                <a:gd name="connsiteY2" fmla="*/ 1905499 h 2382386"/>
                <a:gd name="connsiteX3" fmla="*/ 1584306 w 2382386"/>
                <a:gd name="connsiteY3" fmla="*/ 2122071 h 2382386"/>
                <a:gd name="connsiteX4" fmla="*/ 1191163 w 2382386"/>
                <a:gd name="connsiteY4" fmla="*/ 2201381 h 2382386"/>
                <a:gd name="connsiteX5" fmla="*/ 798020 w 2382386"/>
                <a:gd name="connsiteY5" fmla="*/ 2122071 h 2382386"/>
                <a:gd name="connsiteX6" fmla="*/ 476857 w 2382386"/>
                <a:gd name="connsiteY6" fmla="*/ 1905499 h 2382386"/>
                <a:gd name="connsiteX7" fmla="*/ 260285 w 2382386"/>
                <a:gd name="connsiteY7" fmla="*/ 1584336 h 2382386"/>
                <a:gd name="connsiteX8" fmla="*/ 181005 w 2382386"/>
                <a:gd name="connsiteY8" fmla="*/ 1191193 h 2382386"/>
                <a:gd name="connsiteX9" fmla="*/ 260315 w 2382386"/>
                <a:gd name="connsiteY9" fmla="*/ 798051 h 2382386"/>
                <a:gd name="connsiteX10" fmla="*/ 476888 w 2382386"/>
                <a:gd name="connsiteY10" fmla="*/ 476888 h 2382386"/>
                <a:gd name="connsiteX11" fmla="*/ 768637 w 2382386"/>
                <a:gd name="connsiteY11" fmla="*/ 273378 h 2382386"/>
                <a:gd name="connsiteX12" fmla="*/ 798051 w 2382386"/>
                <a:gd name="connsiteY12" fmla="*/ 260315 h 2382386"/>
                <a:gd name="connsiteX13" fmla="*/ 1191193 w 2382386"/>
                <a:gd name="connsiteY13" fmla="*/ 181005 h 2382386"/>
                <a:gd name="connsiteX14" fmla="*/ 1584336 w 2382386"/>
                <a:gd name="connsiteY14" fmla="*/ 260315 h 2382386"/>
                <a:gd name="connsiteX15" fmla="*/ 1613749 w 2382386"/>
                <a:gd name="connsiteY15" fmla="*/ 273378 h 2382386"/>
                <a:gd name="connsiteX16" fmla="*/ 1613749 w 2382386"/>
                <a:gd name="connsiteY16" fmla="*/ 77138 h 2382386"/>
                <a:gd name="connsiteX17" fmla="*/ 1191193 w 2382386"/>
                <a:gd name="connsiteY17" fmla="*/ 0 h 2382386"/>
                <a:gd name="connsiteX18" fmla="*/ 768637 w 2382386"/>
                <a:gd name="connsiteY18" fmla="*/ 77138 h 2382386"/>
                <a:gd name="connsiteX19" fmla="*/ 0 w 2382386"/>
                <a:gd name="connsiteY19" fmla="*/ 1191193 h 2382386"/>
                <a:gd name="connsiteX20" fmla="*/ 1191193 w 2382386"/>
                <a:gd name="connsiteY20" fmla="*/ 2382386 h 2382386"/>
                <a:gd name="connsiteX21" fmla="*/ 2382386 w 2382386"/>
                <a:gd name="connsiteY21" fmla="*/ 1191193 h 2382386"/>
                <a:gd name="connsiteX22" fmla="*/ 2376534 w 2382386"/>
                <a:gd name="connsiteY22" fmla="*/ 1072454 h 2382386"/>
                <a:gd name="connsiteX23" fmla="*/ 2194473 w 2382386"/>
                <a:gd name="connsiteY23" fmla="*/ 1072454 h 2382386"/>
                <a:gd name="connsiteX24" fmla="*/ 2201351 w 2382386"/>
                <a:gd name="connsiteY24" fmla="*/ 1191193 h 238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82386" h="2382386">
                  <a:moveTo>
                    <a:pt x="2201351" y="1191193"/>
                  </a:moveTo>
                  <a:cubicBezTo>
                    <a:pt x="2201351" y="1327641"/>
                    <a:pt x="2174683" y="1459925"/>
                    <a:pt x="2122041" y="1584336"/>
                  </a:cubicBezTo>
                  <a:cubicBezTo>
                    <a:pt x="2071179" y="1704614"/>
                    <a:pt x="1998324" y="1812643"/>
                    <a:pt x="1905469" y="1905499"/>
                  </a:cubicBezTo>
                  <a:cubicBezTo>
                    <a:pt x="1812643" y="1998324"/>
                    <a:pt x="1704583" y="2071179"/>
                    <a:pt x="1584306" y="2122071"/>
                  </a:cubicBezTo>
                  <a:cubicBezTo>
                    <a:pt x="1459895" y="2174683"/>
                    <a:pt x="1327611" y="2201381"/>
                    <a:pt x="1191163" y="2201381"/>
                  </a:cubicBezTo>
                  <a:cubicBezTo>
                    <a:pt x="1054716" y="2201381"/>
                    <a:pt x="922431" y="2174683"/>
                    <a:pt x="798020" y="2122071"/>
                  </a:cubicBezTo>
                  <a:cubicBezTo>
                    <a:pt x="677743" y="2071209"/>
                    <a:pt x="569713" y="1998324"/>
                    <a:pt x="476857" y="1905499"/>
                  </a:cubicBezTo>
                  <a:cubicBezTo>
                    <a:pt x="384032" y="1812673"/>
                    <a:pt x="311178" y="1704614"/>
                    <a:pt x="260285" y="1584336"/>
                  </a:cubicBezTo>
                  <a:cubicBezTo>
                    <a:pt x="207703" y="1459925"/>
                    <a:pt x="181005" y="1327641"/>
                    <a:pt x="181005" y="1191193"/>
                  </a:cubicBezTo>
                  <a:cubicBezTo>
                    <a:pt x="181005" y="1054746"/>
                    <a:pt x="207673" y="922461"/>
                    <a:pt x="260315" y="798051"/>
                  </a:cubicBezTo>
                  <a:cubicBezTo>
                    <a:pt x="311178" y="677773"/>
                    <a:pt x="384032" y="569743"/>
                    <a:pt x="476888" y="476888"/>
                  </a:cubicBezTo>
                  <a:cubicBezTo>
                    <a:pt x="562081" y="391695"/>
                    <a:pt x="660125" y="323365"/>
                    <a:pt x="768637" y="273378"/>
                  </a:cubicBezTo>
                  <a:cubicBezTo>
                    <a:pt x="778351" y="268883"/>
                    <a:pt x="788125" y="264508"/>
                    <a:pt x="798051" y="260315"/>
                  </a:cubicBezTo>
                  <a:cubicBezTo>
                    <a:pt x="922461" y="207703"/>
                    <a:pt x="1054716" y="181005"/>
                    <a:pt x="1191193" y="181005"/>
                  </a:cubicBezTo>
                  <a:cubicBezTo>
                    <a:pt x="1327641" y="181005"/>
                    <a:pt x="1459925" y="207703"/>
                    <a:pt x="1584336" y="260315"/>
                  </a:cubicBezTo>
                  <a:cubicBezTo>
                    <a:pt x="1594231" y="264508"/>
                    <a:pt x="1604005" y="268883"/>
                    <a:pt x="1613749" y="273378"/>
                  </a:cubicBezTo>
                  <a:lnTo>
                    <a:pt x="1613749" y="77138"/>
                  </a:lnTo>
                  <a:cubicBezTo>
                    <a:pt x="1482400" y="27302"/>
                    <a:pt x="1339979" y="0"/>
                    <a:pt x="1191193" y="0"/>
                  </a:cubicBezTo>
                  <a:cubicBezTo>
                    <a:pt x="1042407" y="0"/>
                    <a:pt x="899956" y="27302"/>
                    <a:pt x="768637" y="77138"/>
                  </a:cubicBezTo>
                  <a:cubicBezTo>
                    <a:pt x="319353" y="247615"/>
                    <a:pt x="0" y="682117"/>
                    <a:pt x="0" y="1191193"/>
                  </a:cubicBezTo>
                  <a:cubicBezTo>
                    <a:pt x="0" y="1849055"/>
                    <a:pt x="533301" y="2382386"/>
                    <a:pt x="1191193" y="2382386"/>
                  </a:cubicBezTo>
                  <a:cubicBezTo>
                    <a:pt x="1849055" y="2382386"/>
                    <a:pt x="2382386" y="1849086"/>
                    <a:pt x="2382386" y="1191193"/>
                  </a:cubicBezTo>
                  <a:cubicBezTo>
                    <a:pt x="2382386" y="1151131"/>
                    <a:pt x="2380395" y="1111521"/>
                    <a:pt x="2376534" y="1072454"/>
                  </a:cubicBezTo>
                  <a:lnTo>
                    <a:pt x="2194473" y="1072454"/>
                  </a:lnTo>
                  <a:cubicBezTo>
                    <a:pt x="2198998" y="1111611"/>
                    <a:pt x="2201351" y="1151221"/>
                    <a:pt x="2201351" y="1191193"/>
                  </a:cubicBezTo>
                  <a:close/>
                </a:path>
              </a:pathLst>
            </a:custGeom>
            <a:solidFill>
              <a:schemeClr val="bg1">
                <a:lumMod val="95000"/>
              </a:schemeClr>
            </a:solidFill>
            <a:ln w="3014" cap="flat">
              <a:noFill/>
              <a:prstDash val="solid"/>
              <a:miter/>
            </a:ln>
          </p:spPr>
          <p:txBody>
            <a:bodyPr rtlCol="0" anchor="ctr"/>
            <a:lstStyle/>
            <a:p>
              <a:endParaRPr lang="en-US" dirty="0"/>
            </a:p>
          </p:txBody>
        </p:sp>
        <p:sp>
          <p:nvSpPr>
            <p:cNvPr id="26" name="Graphic 19">
              <a:extLst>
                <a:ext uri="{FF2B5EF4-FFF2-40B4-BE49-F238E27FC236}">
                  <a16:creationId xmlns:a16="http://schemas.microsoft.com/office/drawing/2014/main" id="{4FD12B93-6BE9-4848-9232-C173B66BEFCA}"/>
                </a:ext>
              </a:extLst>
            </p:cNvPr>
            <p:cNvSpPr/>
            <p:nvPr/>
          </p:nvSpPr>
          <p:spPr>
            <a:xfrm>
              <a:off x="4836606" y="3371529"/>
              <a:ext cx="760584" cy="995315"/>
            </a:xfrm>
            <a:custGeom>
              <a:avLst/>
              <a:gdLst>
                <a:gd name="connsiteX0" fmla="*/ 0 w 762784"/>
                <a:gd name="connsiteY0" fmla="*/ 0 h 995315"/>
                <a:gd name="connsiteX1" fmla="*/ 0 w 762784"/>
                <a:gd name="connsiteY1" fmla="*/ 0 h 995315"/>
                <a:gd name="connsiteX2" fmla="*/ 0 w 762784"/>
                <a:gd name="connsiteY2" fmla="*/ 196239 h 995315"/>
                <a:gd name="connsiteX3" fmla="*/ 0 w 762784"/>
                <a:gd name="connsiteY3" fmla="*/ 196239 h 995315"/>
                <a:gd name="connsiteX4" fmla="*/ 291750 w 762784"/>
                <a:gd name="connsiteY4" fmla="*/ 399749 h 995315"/>
                <a:gd name="connsiteX5" fmla="*/ 508322 w 762784"/>
                <a:gd name="connsiteY5" fmla="*/ 720912 h 995315"/>
                <a:gd name="connsiteX6" fmla="*/ 580724 w 762784"/>
                <a:gd name="connsiteY6" fmla="*/ 995316 h 995315"/>
                <a:gd name="connsiteX7" fmla="*/ 762785 w 762784"/>
                <a:gd name="connsiteY7" fmla="*/ 995316 h 995315"/>
                <a:gd name="connsiteX8" fmla="*/ 0 w 762784"/>
                <a:gd name="connsiteY8" fmla="*/ 0 h 995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784" h="995315">
                  <a:moveTo>
                    <a:pt x="0" y="0"/>
                  </a:moveTo>
                  <a:lnTo>
                    <a:pt x="0" y="0"/>
                  </a:lnTo>
                  <a:lnTo>
                    <a:pt x="0" y="196239"/>
                  </a:lnTo>
                  <a:lnTo>
                    <a:pt x="0" y="196239"/>
                  </a:lnTo>
                  <a:cubicBezTo>
                    <a:pt x="108513" y="246227"/>
                    <a:pt x="206557" y="314556"/>
                    <a:pt x="291750" y="399749"/>
                  </a:cubicBezTo>
                  <a:cubicBezTo>
                    <a:pt x="384575" y="492575"/>
                    <a:pt x="457430" y="600635"/>
                    <a:pt x="508322" y="720912"/>
                  </a:cubicBezTo>
                  <a:cubicBezTo>
                    <a:pt x="545519" y="808881"/>
                    <a:pt x="569713" y="900801"/>
                    <a:pt x="580724" y="995316"/>
                  </a:cubicBezTo>
                  <a:lnTo>
                    <a:pt x="762785" y="995316"/>
                  </a:lnTo>
                  <a:cubicBezTo>
                    <a:pt x="717564" y="538218"/>
                    <a:pt x="413928" y="157082"/>
                    <a:pt x="0" y="0"/>
                  </a:cubicBezTo>
                  <a:close/>
                </a:path>
              </a:pathLst>
            </a:custGeom>
            <a:solidFill>
              <a:schemeClr val="accent6">
                <a:lumMod val="75000"/>
              </a:schemeClr>
            </a:solidFill>
            <a:ln w="3014" cap="flat">
              <a:noFill/>
              <a:prstDash val="solid"/>
              <a:miter/>
            </a:ln>
          </p:spPr>
          <p:txBody>
            <a:bodyPr rtlCol="0" anchor="ctr"/>
            <a:lstStyle/>
            <a:p>
              <a:endParaRPr lang="en-US" dirty="0"/>
            </a:p>
          </p:txBody>
        </p:sp>
      </p:grpSp>
      <p:grpSp>
        <p:nvGrpSpPr>
          <p:cNvPr id="27" name="Graphic 21">
            <a:extLst>
              <a:ext uri="{FF2B5EF4-FFF2-40B4-BE49-F238E27FC236}">
                <a16:creationId xmlns:a16="http://schemas.microsoft.com/office/drawing/2014/main" id="{48515CB0-1F54-4246-9205-AC1FA008E689}"/>
              </a:ext>
              <a:ext uri="{C183D7F6-B498-43B3-948B-1728B52AA6E4}">
                <adec:decorative xmlns:adec="http://schemas.microsoft.com/office/drawing/2017/decorative" val="1"/>
              </a:ext>
            </a:extLst>
          </p:cNvPr>
          <p:cNvGrpSpPr/>
          <p:nvPr/>
        </p:nvGrpSpPr>
        <p:grpSpPr>
          <a:xfrm>
            <a:off x="6191999" y="1880822"/>
            <a:ext cx="1822552" cy="1822574"/>
            <a:chOff x="5912082" y="3295434"/>
            <a:chExt cx="2382356" cy="2382386"/>
          </a:xfrm>
        </p:grpSpPr>
        <p:sp>
          <p:nvSpPr>
            <p:cNvPr id="28" name="Graphic 21">
              <a:extLst>
                <a:ext uri="{FF2B5EF4-FFF2-40B4-BE49-F238E27FC236}">
                  <a16:creationId xmlns:a16="http://schemas.microsoft.com/office/drawing/2014/main" id="{4488B693-6D14-4B14-8371-AA6BBFDCB674}"/>
                </a:ext>
              </a:extLst>
            </p:cNvPr>
            <p:cNvSpPr/>
            <p:nvPr/>
          </p:nvSpPr>
          <p:spPr>
            <a:xfrm>
              <a:off x="5912082" y="3295434"/>
              <a:ext cx="2376533" cy="2382386"/>
            </a:xfrm>
            <a:custGeom>
              <a:avLst/>
              <a:gdLst>
                <a:gd name="connsiteX0" fmla="*/ 1191193 w 2376533"/>
                <a:gd name="connsiteY0" fmla="*/ 2201351 h 2382386"/>
                <a:gd name="connsiteX1" fmla="*/ 798051 w 2376533"/>
                <a:gd name="connsiteY1" fmla="*/ 2122041 h 2382386"/>
                <a:gd name="connsiteX2" fmla="*/ 476888 w 2376533"/>
                <a:gd name="connsiteY2" fmla="*/ 1905469 h 2382386"/>
                <a:gd name="connsiteX3" fmla="*/ 260315 w 2376533"/>
                <a:gd name="connsiteY3" fmla="*/ 1584306 h 2382386"/>
                <a:gd name="connsiteX4" fmla="*/ 181005 w 2376533"/>
                <a:gd name="connsiteY4" fmla="*/ 1191193 h 2382386"/>
                <a:gd name="connsiteX5" fmla="*/ 260315 w 2376533"/>
                <a:gd name="connsiteY5" fmla="*/ 798051 h 2382386"/>
                <a:gd name="connsiteX6" fmla="*/ 476888 w 2376533"/>
                <a:gd name="connsiteY6" fmla="*/ 476888 h 2382386"/>
                <a:gd name="connsiteX7" fmla="*/ 768637 w 2376533"/>
                <a:gd name="connsiteY7" fmla="*/ 273378 h 2382386"/>
                <a:gd name="connsiteX8" fmla="*/ 798051 w 2376533"/>
                <a:gd name="connsiteY8" fmla="*/ 260315 h 2382386"/>
                <a:gd name="connsiteX9" fmla="*/ 1191193 w 2376533"/>
                <a:gd name="connsiteY9" fmla="*/ 181005 h 2382386"/>
                <a:gd name="connsiteX10" fmla="*/ 1584336 w 2376533"/>
                <a:gd name="connsiteY10" fmla="*/ 260315 h 2382386"/>
                <a:gd name="connsiteX11" fmla="*/ 1613749 w 2376533"/>
                <a:gd name="connsiteY11" fmla="*/ 273378 h 2382386"/>
                <a:gd name="connsiteX12" fmla="*/ 1905499 w 2376533"/>
                <a:gd name="connsiteY12" fmla="*/ 476888 h 2382386"/>
                <a:gd name="connsiteX13" fmla="*/ 2122071 w 2376533"/>
                <a:gd name="connsiteY13" fmla="*/ 798051 h 2382386"/>
                <a:gd name="connsiteX14" fmla="*/ 2194473 w 2376533"/>
                <a:gd name="connsiteY14" fmla="*/ 1072454 h 2382386"/>
                <a:gd name="connsiteX15" fmla="*/ 2376534 w 2376533"/>
                <a:gd name="connsiteY15" fmla="*/ 1072454 h 2382386"/>
                <a:gd name="connsiteX16" fmla="*/ 1613749 w 2376533"/>
                <a:gd name="connsiteY16" fmla="*/ 77138 h 2382386"/>
                <a:gd name="connsiteX17" fmla="*/ 1191193 w 2376533"/>
                <a:gd name="connsiteY17" fmla="*/ 0 h 2382386"/>
                <a:gd name="connsiteX18" fmla="*/ 768637 w 2376533"/>
                <a:gd name="connsiteY18" fmla="*/ 77138 h 2382386"/>
                <a:gd name="connsiteX19" fmla="*/ 0 w 2376533"/>
                <a:gd name="connsiteY19" fmla="*/ 1191193 h 2382386"/>
                <a:gd name="connsiteX20" fmla="*/ 1191193 w 2376533"/>
                <a:gd name="connsiteY20" fmla="*/ 2382386 h 2382386"/>
                <a:gd name="connsiteX21" fmla="*/ 1395668 w 2376533"/>
                <a:gd name="connsiteY21" fmla="*/ 2364889 h 2382386"/>
                <a:gd name="connsiteX22" fmla="*/ 1395668 w 2376533"/>
                <a:gd name="connsiteY22" fmla="*/ 2180747 h 2382386"/>
                <a:gd name="connsiteX23" fmla="*/ 1191193 w 2376533"/>
                <a:gd name="connsiteY23" fmla="*/ 2201351 h 238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76533" h="2382386">
                  <a:moveTo>
                    <a:pt x="1191193" y="2201351"/>
                  </a:moveTo>
                  <a:cubicBezTo>
                    <a:pt x="1054746" y="2201351"/>
                    <a:pt x="922461" y="2174683"/>
                    <a:pt x="798051" y="2122041"/>
                  </a:cubicBezTo>
                  <a:cubicBezTo>
                    <a:pt x="677773" y="2071179"/>
                    <a:pt x="569743" y="1998324"/>
                    <a:pt x="476888" y="1905469"/>
                  </a:cubicBezTo>
                  <a:cubicBezTo>
                    <a:pt x="384062" y="1812643"/>
                    <a:pt x="311208" y="1704583"/>
                    <a:pt x="260315" y="1584306"/>
                  </a:cubicBezTo>
                  <a:cubicBezTo>
                    <a:pt x="207703" y="1459925"/>
                    <a:pt x="181005" y="1327641"/>
                    <a:pt x="181005" y="1191193"/>
                  </a:cubicBezTo>
                  <a:cubicBezTo>
                    <a:pt x="181005" y="1054746"/>
                    <a:pt x="207673" y="922461"/>
                    <a:pt x="260315" y="798051"/>
                  </a:cubicBezTo>
                  <a:cubicBezTo>
                    <a:pt x="311178" y="677773"/>
                    <a:pt x="384032" y="569743"/>
                    <a:pt x="476888" y="476888"/>
                  </a:cubicBezTo>
                  <a:cubicBezTo>
                    <a:pt x="562081" y="391695"/>
                    <a:pt x="660125" y="323365"/>
                    <a:pt x="768637" y="273378"/>
                  </a:cubicBezTo>
                  <a:cubicBezTo>
                    <a:pt x="778351" y="268883"/>
                    <a:pt x="788125" y="264508"/>
                    <a:pt x="798051" y="260315"/>
                  </a:cubicBezTo>
                  <a:cubicBezTo>
                    <a:pt x="922461" y="207703"/>
                    <a:pt x="1054716" y="181005"/>
                    <a:pt x="1191193" y="181005"/>
                  </a:cubicBezTo>
                  <a:cubicBezTo>
                    <a:pt x="1327641" y="181005"/>
                    <a:pt x="1459925" y="207703"/>
                    <a:pt x="1584336" y="260315"/>
                  </a:cubicBezTo>
                  <a:cubicBezTo>
                    <a:pt x="1594231" y="264508"/>
                    <a:pt x="1604005" y="268883"/>
                    <a:pt x="1613749" y="273378"/>
                  </a:cubicBezTo>
                  <a:cubicBezTo>
                    <a:pt x="1722262" y="323365"/>
                    <a:pt x="1820306" y="391695"/>
                    <a:pt x="1905499" y="476888"/>
                  </a:cubicBezTo>
                  <a:cubicBezTo>
                    <a:pt x="1998324" y="569713"/>
                    <a:pt x="2071179" y="677773"/>
                    <a:pt x="2122071" y="798051"/>
                  </a:cubicBezTo>
                  <a:cubicBezTo>
                    <a:pt x="2159268" y="886019"/>
                    <a:pt x="2183462" y="977939"/>
                    <a:pt x="2194473" y="1072454"/>
                  </a:cubicBezTo>
                  <a:lnTo>
                    <a:pt x="2376534" y="1072454"/>
                  </a:lnTo>
                  <a:cubicBezTo>
                    <a:pt x="2331283" y="615356"/>
                    <a:pt x="2027677" y="234220"/>
                    <a:pt x="1613749" y="77138"/>
                  </a:cubicBezTo>
                  <a:cubicBezTo>
                    <a:pt x="1482400" y="27302"/>
                    <a:pt x="1339979" y="0"/>
                    <a:pt x="1191193" y="0"/>
                  </a:cubicBezTo>
                  <a:cubicBezTo>
                    <a:pt x="1042407" y="0"/>
                    <a:pt x="899956" y="27302"/>
                    <a:pt x="768637" y="77138"/>
                  </a:cubicBezTo>
                  <a:cubicBezTo>
                    <a:pt x="319353" y="247615"/>
                    <a:pt x="0" y="682117"/>
                    <a:pt x="0" y="1191193"/>
                  </a:cubicBezTo>
                  <a:cubicBezTo>
                    <a:pt x="0" y="1849055"/>
                    <a:pt x="533301" y="2382386"/>
                    <a:pt x="1191193" y="2382386"/>
                  </a:cubicBezTo>
                  <a:cubicBezTo>
                    <a:pt x="1260910" y="2382386"/>
                    <a:pt x="1329240" y="2376383"/>
                    <a:pt x="1395668" y="2364889"/>
                  </a:cubicBezTo>
                  <a:lnTo>
                    <a:pt x="1395668" y="2180747"/>
                  </a:lnTo>
                  <a:cubicBezTo>
                    <a:pt x="1328908" y="2194413"/>
                    <a:pt x="1260578" y="2201351"/>
                    <a:pt x="1191193" y="2201351"/>
                  </a:cubicBezTo>
                  <a:close/>
                </a:path>
              </a:pathLst>
            </a:custGeom>
            <a:solidFill>
              <a:schemeClr val="bg1">
                <a:lumMod val="95000"/>
              </a:schemeClr>
            </a:solidFill>
            <a:ln w="3014" cap="flat">
              <a:noFill/>
              <a:prstDash val="solid"/>
              <a:miter/>
            </a:ln>
          </p:spPr>
          <p:txBody>
            <a:bodyPr rtlCol="0" anchor="ctr"/>
            <a:lstStyle/>
            <a:p>
              <a:endParaRPr lang="en-US" dirty="0"/>
            </a:p>
          </p:txBody>
        </p:sp>
        <p:sp>
          <p:nvSpPr>
            <p:cNvPr id="29" name="Graphic 21">
              <a:extLst>
                <a:ext uri="{FF2B5EF4-FFF2-40B4-BE49-F238E27FC236}">
                  <a16:creationId xmlns:a16="http://schemas.microsoft.com/office/drawing/2014/main" id="{88DB45DA-52F1-4715-B577-62F3689BDCA8}"/>
                </a:ext>
              </a:extLst>
            </p:cNvPr>
            <p:cNvSpPr/>
            <p:nvPr/>
          </p:nvSpPr>
          <p:spPr>
            <a:xfrm>
              <a:off x="7307720" y="4367886"/>
              <a:ext cx="986718" cy="1292435"/>
            </a:xfrm>
            <a:custGeom>
              <a:avLst/>
              <a:gdLst>
                <a:gd name="connsiteX0" fmla="*/ 986718 w 986718"/>
                <a:gd name="connsiteY0" fmla="*/ 118739 h 1292435"/>
                <a:gd name="connsiteX1" fmla="*/ 980866 w 986718"/>
                <a:gd name="connsiteY1" fmla="*/ 0 h 1292435"/>
                <a:gd name="connsiteX2" fmla="*/ 798805 w 986718"/>
                <a:gd name="connsiteY2" fmla="*/ 0 h 1292435"/>
                <a:gd name="connsiteX3" fmla="*/ 805713 w 986718"/>
                <a:gd name="connsiteY3" fmla="*/ 118739 h 1292435"/>
                <a:gd name="connsiteX4" fmla="*/ 726403 w 986718"/>
                <a:gd name="connsiteY4" fmla="*/ 511882 h 1292435"/>
                <a:gd name="connsiteX5" fmla="*/ 509830 w 986718"/>
                <a:gd name="connsiteY5" fmla="*/ 833045 h 1292435"/>
                <a:gd name="connsiteX6" fmla="*/ 188667 w 986718"/>
                <a:gd name="connsiteY6" fmla="*/ 1049617 h 1292435"/>
                <a:gd name="connsiteX7" fmla="*/ 0 w 986718"/>
                <a:gd name="connsiteY7" fmla="*/ 1108293 h 1292435"/>
                <a:gd name="connsiteX8" fmla="*/ 0 w 986718"/>
                <a:gd name="connsiteY8" fmla="*/ 1292435 h 1292435"/>
                <a:gd name="connsiteX9" fmla="*/ 986718 w 986718"/>
                <a:gd name="connsiteY9" fmla="*/ 118739 h 129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6718" h="1292435">
                  <a:moveTo>
                    <a:pt x="986718" y="118739"/>
                  </a:moveTo>
                  <a:cubicBezTo>
                    <a:pt x="986718" y="78677"/>
                    <a:pt x="984727" y="39067"/>
                    <a:pt x="980866" y="0"/>
                  </a:cubicBezTo>
                  <a:lnTo>
                    <a:pt x="798805" y="0"/>
                  </a:lnTo>
                  <a:cubicBezTo>
                    <a:pt x="803360" y="39157"/>
                    <a:pt x="805713" y="78767"/>
                    <a:pt x="805713" y="118739"/>
                  </a:cubicBezTo>
                  <a:cubicBezTo>
                    <a:pt x="805713" y="255187"/>
                    <a:pt x="779045" y="387471"/>
                    <a:pt x="726403" y="511882"/>
                  </a:cubicBezTo>
                  <a:cubicBezTo>
                    <a:pt x="675540" y="632160"/>
                    <a:pt x="602686" y="740189"/>
                    <a:pt x="509830" y="833045"/>
                  </a:cubicBezTo>
                  <a:cubicBezTo>
                    <a:pt x="417005" y="925870"/>
                    <a:pt x="308945" y="998725"/>
                    <a:pt x="188667" y="1049617"/>
                  </a:cubicBezTo>
                  <a:cubicBezTo>
                    <a:pt x="127518" y="1075471"/>
                    <a:pt x="64498" y="1095049"/>
                    <a:pt x="0" y="1108293"/>
                  </a:cubicBezTo>
                  <a:lnTo>
                    <a:pt x="0" y="1292435"/>
                  </a:lnTo>
                  <a:cubicBezTo>
                    <a:pt x="560451" y="1195447"/>
                    <a:pt x="986718" y="706884"/>
                    <a:pt x="986718" y="118739"/>
                  </a:cubicBezTo>
                  <a:close/>
                </a:path>
              </a:pathLst>
            </a:custGeom>
            <a:solidFill>
              <a:schemeClr val="accent1">
                <a:lumMod val="50000"/>
                <a:lumOff val="50000"/>
              </a:schemeClr>
            </a:solidFill>
            <a:ln w="3014" cap="flat">
              <a:noFill/>
              <a:prstDash val="solid"/>
              <a:miter/>
            </a:ln>
          </p:spPr>
          <p:txBody>
            <a:bodyPr rtlCol="0" anchor="ctr"/>
            <a:lstStyle/>
            <a:p>
              <a:endParaRPr lang="en-US" dirty="0"/>
            </a:p>
          </p:txBody>
        </p:sp>
      </p:grpSp>
      <p:grpSp>
        <p:nvGrpSpPr>
          <p:cNvPr id="30" name="Graphic 23">
            <a:extLst>
              <a:ext uri="{FF2B5EF4-FFF2-40B4-BE49-F238E27FC236}">
                <a16:creationId xmlns:a16="http://schemas.microsoft.com/office/drawing/2014/main" id="{C40853A7-FCBE-4866-B403-3823B9EA9D37}"/>
              </a:ext>
              <a:ext uri="{C183D7F6-B498-43B3-948B-1728B52AA6E4}">
                <adec:decorative xmlns:adec="http://schemas.microsoft.com/office/drawing/2017/decorative" val="1"/>
              </a:ext>
            </a:extLst>
          </p:cNvPr>
          <p:cNvGrpSpPr/>
          <p:nvPr/>
        </p:nvGrpSpPr>
        <p:grpSpPr>
          <a:xfrm>
            <a:off x="8875538" y="1880822"/>
            <a:ext cx="1822529" cy="1822574"/>
            <a:chOff x="8595609" y="3295434"/>
            <a:chExt cx="2382326" cy="2382386"/>
          </a:xfrm>
        </p:grpSpPr>
        <p:sp>
          <p:nvSpPr>
            <p:cNvPr id="31" name="Graphic 23">
              <a:extLst>
                <a:ext uri="{FF2B5EF4-FFF2-40B4-BE49-F238E27FC236}">
                  <a16:creationId xmlns:a16="http://schemas.microsoft.com/office/drawing/2014/main" id="{55F11AC1-6BB9-4D2B-9BF0-3D1551F78095}"/>
                </a:ext>
              </a:extLst>
            </p:cNvPr>
            <p:cNvSpPr/>
            <p:nvPr/>
          </p:nvSpPr>
          <p:spPr>
            <a:xfrm>
              <a:off x="9991247" y="3313021"/>
              <a:ext cx="986688" cy="2347331"/>
            </a:xfrm>
            <a:custGeom>
              <a:avLst/>
              <a:gdLst>
                <a:gd name="connsiteX0" fmla="*/ 980866 w 986688"/>
                <a:gd name="connsiteY0" fmla="*/ 1054866 h 2347331"/>
                <a:gd name="connsiteX1" fmla="*/ 218081 w 986688"/>
                <a:gd name="connsiteY1" fmla="*/ 59551 h 2347331"/>
                <a:gd name="connsiteX2" fmla="*/ 0 w 986688"/>
                <a:gd name="connsiteY2" fmla="*/ 0 h 2347331"/>
                <a:gd name="connsiteX3" fmla="*/ 0 w 986688"/>
                <a:gd name="connsiteY3" fmla="*/ 184082 h 2347331"/>
                <a:gd name="connsiteX4" fmla="*/ 188667 w 986688"/>
                <a:gd name="connsiteY4" fmla="*/ 242758 h 2347331"/>
                <a:gd name="connsiteX5" fmla="*/ 218081 w 986688"/>
                <a:gd name="connsiteY5" fmla="*/ 255820 h 2347331"/>
                <a:gd name="connsiteX6" fmla="*/ 509830 w 986688"/>
                <a:gd name="connsiteY6" fmla="*/ 459330 h 2347331"/>
                <a:gd name="connsiteX7" fmla="*/ 726403 w 986688"/>
                <a:gd name="connsiteY7" fmla="*/ 780493 h 2347331"/>
                <a:gd name="connsiteX8" fmla="*/ 798805 w 986688"/>
                <a:gd name="connsiteY8" fmla="*/ 1054897 h 2347331"/>
                <a:gd name="connsiteX9" fmla="*/ 805713 w 986688"/>
                <a:gd name="connsiteY9" fmla="*/ 1173636 h 2347331"/>
                <a:gd name="connsiteX10" fmla="*/ 726403 w 986688"/>
                <a:gd name="connsiteY10" fmla="*/ 1566778 h 2347331"/>
                <a:gd name="connsiteX11" fmla="*/ 509830 w 986688"/>
                <a:gd name="connsiteY11" fmla="*/ 1887941 h 2347331"/>
                <a:gd name="connsiteX12" fmla="*/ 188667 w 986688"/>
                <a:gd name="connsiteY12" fmla="*/ 2104514 h 2347331"/>
                <a:gd name="connsiteX13" fmla="*/ 0 w 986688"/>
                <a:gd name="connsiteY13" fmla="*/ 2163190 h 2347331"/>
                <a:gd name="connsiteX14" fmla="*/ 0 w 986688"/>
                <a:gd name="connsiteY14" fmla="*/ 2347332 h 2347331"/>
                <a:gd name="connsiteX15" fmla="*/ 986688 w 986688"/>
                <a:gd name="connsiteY15" fmla="*/ 1173666 h 2347331"/>
                <a:gd name="connsiteX16" fmla="*/ 980866 w 986688"/>
                <a:gd name="connsiteY16" fmla="*/ 1054866 h 234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86688" h="2347331">
                  <a:moveTo>
                    <a:pt x="980866" y="1054866"/>
                  </a:moveTo>
                  <a:cubicBezTo>
                    <a:pt x="935614" y="597769"/>
                    <a:pt x="632009" y="216633"/>
                    <a:pt x="218081" y="59551"/>
                  </a:cubicBezTo>
                  <a:cubicBezTo>
                    <a:pt x="148303" y="33064"/>
                    <a:pt x="75358" y="13032"/>
                    <a:pt x="0" y="0"/>
                  </a:cubicBezTo>
                  <a:lnTo>
                    <a:pt x="0" y="184082"/>
                  </a:lnTo>
                  <a:cubicBezTo>
                    <a:pt x="64498" y="197325"/>
                    <a:pt x="127548" y="216874"/>
                    <a:pt x="188667" y="242758"/>
                  </a:cubicBezTo>
                  <a:cubicBezTo>
                    <a:pt x="198562" y="246951"/>
                    <a:pt x="208337" y="251325"/>
                    <a:pt x="218081" y="255820"/>
                  </a:cubicBezTo>
                  <a:cubicBezTo>
                    <a:pt x="326593" y="305808"/>
                    <a:pt x="424638" y="374137"/>
                    <a:pt x="509830" y="459330"/>
                  </a:cubicBezTo>
                  <a:cubicBezTo>
                    <a:pt x="602656" y="552155"/>
                    <a:pt x="675510" y="660215"/>
                    <a:pt x="726403" y="780493"/>
                  </a:cubicBezTo>
                  <a:cubicBezTo>
                    <a:pt x="763599" y="868461"/>
                    <a:pt x="787794" y="960382"/>
                    <a:pt x="798805" y="1054897"/>
                  </a:cubicBezTo>
                  <a:cubicBezTo>
                    <a:pt x="803360" y="1094054"/>
                    <a:pt x="805713" y="1133664"/>
                    <a:pt x="805713" y="1173636"/>
                  </a:cubicBezTo>
                  <a:cubicBezTo>
                    <a:pt x="805713" y="1310083"/>
                    <a:pt x="779045" y="1442368"/>
                    <a:pt x="726403" y="1566778"/>
                  </a:cubicBezTo>
                  <a:cubicBezTo>
                    <a:pt x="675540" y="1687056"/>
                    <a:pt x="602686" y="1795086"/>
                    <a:pt x="509830" y="1887941"/>
                  </a:cubicBezTo>
                  <a:cubicBezTo>
                    <a:pt x="417005" y="1980767"/>
                    <a:pt x="308945" y="2053621"/>
                    <a:pt x="188667" y="2104514"/>
                  </a:cubicBezTo>
                  <a:cubicBezTo>
                    <a:pt x="127518" y="2130367"/>
                    <a:pt x="64498" y="2149946"/>
                    <a:pt x="0" y="2163190"/>
                  </a:cubicBezTo>
                  <a:lnTo>
                    <a:pt x="0" y="2347332"/>
                  </a:lnTo>
                  <a:cubicBezTo>
                    <a:pt x="560451" y="2250373"/>
                    <a:pt x="986688" y="1761811"/>
                    <a:pt x="986688" y="1173666"/>
                  </a:cubicBezTo>
                  <a:cubicBezTo>
                    <a:pt x="986718" y="1133513"/>
                    <a:pt x="984727" y="1093903"/>
                    <a:pt x="980866" y="1054866"/>
                  </a:cubicBezTo>
                  <a:close/>
                </a:path>
              </a:pathLst>
            </a:custGeom>
            <a:solidFill>
              <a:schemeClr val="bg1">
                <a:lumMod val="95000"/>
              </a:schemeClr>
            </a:solidFill>
            <a:ln w="3014" cap="flat">
              <a:noFill/>
              <a:prstDash val="solid"/>
              <a:miter/>
            </a:ln>
          </p:spPr>
          <p:txBody>
            <a:bodyPr rtlCol="0" anchor="ctr"/>
            <a:lstStyle/>
            <a:p>
              <a:endParaRPr lang="en-US" dirty="0"/>
            </a:p>
          </p:txBody>
        </p:sp>
        <p:sp>
          <p:nvSpPr>
            <p:cNvPr id="32" name="Graphic 23">
              <a:extLst>
                <a:ext uri="{FF2B5EF4-FFF2-40B4-BE49-F238E27FC236}">
                  <a16:creationId xmlns:a16="http://schemas.microsoft.com/office/drawing/2014/main" id="{70EACCA0-807F-4040-BB88-BF740957326E}"/>
                </a:ext>
              </a:extLst>
            </p:cNvPr>
            <p:cNvSpPr/>
            <p:nvPr/>
          </p:nvSpPr>
          <p:spPr>
            <a:xfrm>
              <a:off x="8595609" y="3295434"/>
              <a:ext cx="1395668" cy="2382386"/>
            </a:xfrm>
            <a:custGeom>
              <a:avLst/>
              <a:gdLst>
                <a:gd name="connsiteX0" fmla="*/ 1191193 w 1395668"/>
                <a:gd name="connsiteY0" fmla="*/ 2201351 h 2382386"/>
                <a:gd name="connsiteX1" fmla="*/ 798051 w 1395668"/>
                <a:gd name="connsiteY1" fmla="*/ 2122041 h 2382386"/>
                <a:gd name="connsiteX2" fmla="*/ 476888 w 1395668"/>
                <a:gd name="connsiteY2" fmla="*/ 1905469 h 2382386"/>
                <a:gd name="connsiteX3" fmla="*/ 260315 w 1395668"/>
                <a:gd name="connsiteY3" fmla="*/ 1584306 h 2382386"/>
                <a:gd name="connsiteX4" fmla="*/ 181005 w 1395668"/>
                <a:gd name="connsiteY4" fmla="*/ 1191193 h 2382386"/>
                <a:gd name="connsiteX5" fmla="*/ 260315 w 1395668"/>
                <a:gd name="connsiteY5" fmla="*/ 798051 h 2382386"/>
                <a:gd name="connsiteX6" fmla="*/ 476888 w 1395668"/>
                <a:gd name="connsiteY6" fmla="*/ 476888 h 2382386"/>
                <a:gd name="connsiteX7" fmla="*/ 768637 w 1395668"/>
                <a:gd name="connsiteY7" fmla="*/ 273378 h 2382386"/>
                <a:gd name="connsiteX8" fmla="*/ 798051 w 1395668"/>
                <a:gd name="connsiteY8" fmla="*/ 260315 h 2382386"/>
                <a:gd name="connsiteX9" fmla="*/ 1191193 w 1395668"/>
                <a:gd name="connsiteY9" fmla="*/ 181005 h 2382386"/>
                <a:gd name="connsiteX10" fmla="*/ 1395668 w 1395668"/>
                <a:gd name="connsiteY10" fmla="*/ 201639 h 2382386"/>
                <a:gd name="connsiteX11" fmla="*/ 1395668 w 1395668"/>
                <a:gd name="connsiteY11" fmla="*/ 17557 h 2382386"/>
                <a:gd name="connsiteX12" fmla="*/ 1191193 w 1395668"/>
                <a:gd name="connsiteY12" fmla="*/ 0 h 2382386"/>
                <a:gd name="connsiteX13" fmla="*/ 768637 w 1395668"/>
                <a:gd name="connsiteY13" fmla="*/ 77138 h 2382386"/>
                <a:gd name="connsiteX14" fmla="*/ 0 w 1395668"/>
                <a:gd name="connsiteY14" fmla="*/ 1191193 h 2382386"/>
                <a:gd name="connsiteX15" fmla="*/ 1191193 w 1395668"/>
                <a:gd name="connsiteY15" fmla="*/ 2382386 h 2382386"/>
                <a:gd name="connsiteX16" fmla="*/ 1395668 w 1395668"/>
                <a:gd name="connsiteY16" fmla="*/ 2364889 h 2382386"/>
                <a:gd name="connsiteX17" fmla="*/ 1395668 w 1395668"/>
                <a:gd name="connsiteY17" fmla="*/ 2180747 h 2382386"/>
                <a:gd name="connsiteX18" fmla="*/ 1191193 w 1395668"/>
                <a:gd name="connsiteY18" fmla="*/ 2201351 h 238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5668" h="2382386">
                  <a:moveTo>
                    <a:pt x="1191193" y="2201351"/>
                  </a:moveTo>
                  <a:cubicBezTo>
                    <a:pt x="1054746" y="2201351"/>
                    <a:pt x="922461" y="2174683"/>
                    <a:pt x="798051" y="2122041"/>
                  </a:cubicBezTo>
                  <a:cubicBezTo>
                    <a:pt x="677773" y="2071179"/>
                    <a:pt x="569743" y="1998324"/>
                    <a:pt x="476888" y="1905469"/>
                  </a:cubicBezTo>
                  <a:cubicBezTo>
                    <a:pt x="384062" y="1812643"/>
                    <a:pt x="311208" y="1704583"/>
                    <a:pt x="260315" y="1584306"/>
                  </a:cubicBezTo>
                  <a:cubicBezTo>
                    <a:pt x="207703" y="1459925"/>
                    <a:pt x="181005" y="1327641"/>
                    <a:pt x="181005" y="1191193"/>
                  </a:cubicBezTo>
                  <a:cubicBezTo>
                    <a:pt x="181005" y="1054746"/>
                    <a:pt x="207673" y="922461"/>
                    <a:pt x="260315" y="798051"/>
                  </a:cubicBezTo>
                  <a:cubicBezTo>
                    <a:pt x="311178" y="677773"/>
                    <a:pt x="384032" y="569743"/>
                    <a:pt x="476888" y="476888"/>
                  </a:cubicBezTo>
                  <a:cubicBezTo>
                    <a:pt x="562081" y="391695"/>
                    <a:pt x="660125" y="323365"/>
                    <a:pt x="768637" y="273378"/>
                  </a:cubicBezTo>
                  <a:cubicBezTo>
                    <a:pt x="778351" y="268883"/>
                    <a:pt x="788125" y="264508"/>
                    <a:pt x="798051" y="260315"/>
                  </a:cubicBezTo>
                  <a:cubicBezTo>
                    <a:pt x="922461" y="207703"/>
                    <a:pt x="1054716" y="181005"/>
                    <a:pt x="1191193" y="181005"/>
                  </a:cubicBezTo>
                  <a:cubicBezTo>
                    <a:pt x="1260609" y="181005"/>
                    <a:pt x="1328908" y="187943"/>
                    <a:pt x="1395668" y="201639"/>
                  </a:cubicBezTo>
                  <a:lnTo>
                    <a:pt x="1395668" y="17557"/>
                  </a:lnTo>
                  <a:cubicBezTo>
                    <a:pt x="1329209" y="6064"/>
                    <a:pt x="1260910" y="0"/>
                    <a:pt x="1191193" y="0"/>
                  </a:cubicBezTo>
                  <a:cubicBezTo>
                    <a:pt x="1042407" y="0"/>
                    <a:pt x="899956" y="27302"/>
                    <a:pt x="768637" y="77138"/>
                  </a:cubicBezTo>
                  <a:cubicBezTo>
                    <a:pt x="319353" y="247615"/>
                    <a:pt x="0" y="682117"/>
                    <a:pt x="0" y="1191193"/>
                  </a:cubicBezTo>
                  <a:cubicBezTo>
                    <a:pt x="0" y="1849055"/>
                    <a:pt x="533301" y="2382386"/>
                    <a:pt x="1191193" y="2382386"/>
                  </a:cubicBezTo>
                  <a:cubicBezTo>
                    <a:pt x="1260910" y="2382386"/>
                    <a:pt x="1329240" y="2376383"/>
                    <a:pt x="1395668" y="2364889"/>
                  </a:cubicBezTo>
                  <a:lnTo>
                    <a:pt x="1395668" y="2180747"/>
                  </a:lnTo>
                  <a:cubicBezTo>
                    <a:pt x="1328908" y="2194413"/>
                    <a:pt x="1260578" y="2201351"/>
                    <a:pt x="1191193" y="2201351"/>
                  </a:cubicBezTo>
                  <a:close/>
                </a:path>
              </a:pathLst>
            </a:custGeom>
            <a:solidFill>
              <a:schemeClr val="accent3"/>
            </a:solidFill>
            <a:ln w="3014"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9816831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8A6AD16E-8FB5-4AC7-941E-313FBED6044E}"/>
              </a:ext>
            </a:extLst>
          </p:cNvPr>
          <p:cNvSpPr>
            <a:spLocks noGrp="1"/>
          </p:cNvSpPr>
          <p:nvPr>
            <p:ph type="title"/>
          </p:nvPr>
        </p:nvSpPr>
        <p:spPr>
          <a:xfrm>
            <a:off x="5679441" y="1259911"/>
            <a:ext cx="5124189" cy="492302"/>
          </a:xfrm>
        </p:spPr>
        <p:txBody>
          <a:bodyPr/>
          <a:lstStyle/>
          <a:p>
            <a:r>
              <a:rPr lang="en-US" dirty="0"/>
              <a:t>Summary</a:t>
            </a:r>
          </a:p>
        </p:txBody>
      </p:sp>
      <p:sp>
        <p:nvSpPr>
          <p:cNvPr id="22" name="Text Placeholder 21">
            <a:extLst>
              <a:ext uri="{FF2B5EF4-FFF2-40B4-BE49-F238E27FC236}">
                <a16:creationId xmlns:a16="http://schemas.microsoft.com/office/drawing/2014/main" id="{A3F3E4C8-A3E9-4D1E-AAF8-A6C4EF21F04E}"/>
              </a:ext>
            </a:extLst>
          </p:cNvPr>
          <p:cNvSpPr>
            <a:spLocks noGrp="1"/>
          </p:cNvSpPr>
          <p:nvPr>
            <p:ph type="body" sz="quarter" idx="14"/>
          </p:nvPr>
        </p:nvSpPr>
        <p:spPr>
          <a:xfrm>
            <a:off x="5679441" y="1752212"/>
            <a:ext cx="4856479" cy="2413388"/>
          </a:xfrm>
        </p:spPr>
        <p:txBody>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p:txBody>
      </p:sp>
      <p:sp>
        <p:nvSpPr>
          <p:cNvPr id="11" name="Footer Placeholder 10">
            <a:extLst>
              <a:ext uri="{FF2B5EF4-FFF2-40B4-BE49-F238E27FC236}">
                <a16:creationId xmlns:a16="http://schemas.microsoft.com/office/drawing/2014/main" id="{A2EB208E-E68C-4B43-8AD1-6B9A7F5F5BF5}"/>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12" name="Slide Number Placeholder 11">
            <a:extLst>
              <a:ext uri="{FF2B5EF4-FFF2-40B4-BE49-F238E27FC236}">
                <a16:creationId xmlns:a16="http://schemas.microsoft.com/office/drawing/2014/main" id="{312822BD-8CF7-4472-A607-0DD012817DB6}"/>
              </a:ext>
            </a:extLst>
          </p:cNvPr>
          <p:cNvSpPr>
            <a:spLocks noGrp="1"/>
          </p:cNvSpPr>
          <p:nvPr>
            <p:ph type="sldNum" sz="quarter" idx="4"/>
          </p:nvPr>
        </p:nvSpPr>
        <p:spPr>
          <a:xfrm>
            <a:off x="11519019" y="3164804"/>
            <a:ext cx="545911" cy="580029"/>
          </a:xfrm>
        </p:spPr>
        <p:txBody>
          <a:bodyPr/>
          <a:lstStyle/>
          <a:p>
            <a:fld id="{FEA145A6-660C-42A7-85AF-AF42E3C0A892}" type="slidenum">
              <a:rPr lang="en-US" smtClean="0"/>
              <a:pPr/>
              <a:t>23</a:t>
            </a:fld>
            <a:endParaRPr lang="en-US" dirty="0"/>
          </a:p>
        </p:txBody>
      </p:sp>
      <p:sp>
        <p:nvSpPr>
          <p:cNvPr id="42" name="Date Placeholder 41">
            <a:extLst>
              <a:ext uri="{FF2B5EF4-FFF2-40B4-BE49-F238E27FC236}">
                <a16:creationId xmlns:a16="http://schemas.microsoft.com/office/drawing/2014/main" id="{58C1F07E-94CC-45BF-8EE6-8CD7BD89CE54}"/>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2946034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EF1D37D-7D53-43D9-B054-3B3A36C7C4FF}"/>
              </a:ext>
            </a:extLst>
          </p:cNvPr>
          <p:cNvSpPr>
            <a:spLocks noGrp="1"/>
          </p:cNvSpPr>
          <p:nvPr>
            <p:ph type="title"/>
          </p:nvPr>
        </p:nvSpPr>
        <p:spPr>
          <a:xfrm>
            <a:off x="1026850" y="563671"/>
            <a:ext cx="4989629" cy="2387771"/>
          </a:xfrm>
        </p:spPr>
        <p:txBody>
          <a:bodyPr/>
          <a:lstStyle/>
          <a:p>
            <a:r>
              <a:rPr lang="en-US" dirty="0"/>
              <a:t>Thank you </a:t>
            </a:r>
          </a:p>
        </p:txBody>
      </p:sp>
      <p:sp>
        <p:nvSpPr>
          <p:cNvPr id="9" name="Text Placeholder 8">
            <a:extLst>
              <a:ext uri="{FF2B5EF4-FFF2-40B4-BE49-F238E27FC236}">
                <a16:creationId xmlns:a16="http://schemas.microsoft.com/office/drawing/2014/main" id="{54B54C36-E55C-4D10-96EB-21DBB6481D7E}"/>
              </a:ext>
            </a:extLst>
          </p:cNvPr>
          <p:cNvSpPr>
            <a:spLocks noGrp="1"/>
          </p:cNvSpPr>
          <p:nvPr>
            <p:ph type="body" sz="quarter" idx="12"/>
          </p:nvPr>
        </p:nvSpPr>
        <p:spPr>
          <a:xfrm>
            <a:off x="1026852" y="3531676"/>
            <a:ext cx="4989628" cy="1756576"/>
          </a:xfrm>
        </p:spPr>
        <p:txBody>
          <a:bodyPr>
            <a:normAutofit/>
          </a:bodyPr>
          <a:lstStyle/>
          <a:p>
            <a:r>
              <a:rPr lang="en-US" dirty="0"/>
              <a:t>Mirjam Nilsson​​</a:t>
            </a:r>
          </a:p>
          <a:p>
            <a:r>
              <a:rPr lang="en-US" dirty="0"/>
              <a:t>206-555-0146​</a:t>
            </a:r>
          </a:p>
          <a:p>
            <a:r>
              <a:rPr lang="en-US" dirty="0"/>
              <a:t>mirjam@contoso.com​</a:t>
            </a:r>
          </a:p>
          <a:p>
            <a:r>
              <a:rPr lang="en-US" dirty="0"/>
              <a:t>www.contoso.com​</a:t>
            </a:r>
          </a:p>
        </p:txBody>
      </p:sp>
      <p:sp>
        <p:nvSpPr>
          <p:cNvPr id="21" name="Footer Placeholder 20">
            <a:extLst>
              <a:ext uri="{FF2B5EF4-FFF2-40B4-BE49-F238E27FC236}">
                <a16:creationId xmlns:a16="http://schemas.microsoft.com/office/drawing/2014/main" id="{3C259BDD-35DF-471C-9AF0-858004861761}"/>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22" name="Slide Number Placeholder 21">
            <a:extLst>
              <a:ext uri="{FF2B5EF4-FFF2-40B4-BE49-F238E27FC236}">
                <a16:creationId xmlns:a16="http://schemas.microsoft.com/office/drawing/2014/main" id="{D185F1A6-517F-4333-A04B-A1833CCBA40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24</a:t>
            </a:fld>
            <a:endParaRPr lang="en-US" dirty="0"/>
          </a:p>
        </p:txBody>
      </p:sp>
      <p:sp>
        <p:nvSpPr>
          <p:cNvPr id="14" name="Date Placeholder 13">
            <a:extLst>
              <a:ext uri="{FF2B5EF4-FFF2-40B4-BE49-F238E27FC236}">
                <a16:creationId xmlns:a16="http://schemas.microsoft.com/office/drawing/2014/main" id="{A6332EFB-A5F4-469F-9C70-AB8197068B1A}"/>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2806944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4187069" y="695093"/>
            <a:ext cx="7331950" cy="667498"/>
          </a:xfrm>
        </p:spPr>
        <p:txBody>
          <a:bodyPr/>
          <a:lstStyle/>
          <a:p>
            <a:r>
              <a:rPr lang="en-US" dirty="0"/>
              <a:t>Fraud detection</a:t>
            </a:r>
          </a:p>
        </p:txBody>
      </p:sp>
      <p:sp>
        <p:nvSpPr>
          <p:cNvPr id="41" name="Text Placeholder 40">
            <a:extLst>
              <a:ext uri="{FF2B5EF4-FFF2-40B4-BE49-F238E27FC236}">
                <a16:creationId xmlns:a16="http://schemas.microsoft.com/office/drawing/2014/main" id="{13DF91CF-444A-4959-91C5-62172E643BD0}"/>
              </a:ext>
            </a:extLst>
          </p:cNvPr>
          <p:cNvSpPr>
            <a:spLocks noGrp="1"/>
          </p:cNvSpPr>
          <p:nvPr>
            <p:ph type="body" sz="quarter" idx="22"/>
          </p:nvPr>
        </p:nvSpPr>
        <p:spPr>
          <a:xfrm>
            <a:off x="3020333" y="1696751"/>
            <a:ext cx="2556579" cy="365125"/>
          </a:xfrm>
        </p:spPr>
        <p:txBody>
          <a:bodyPr/>
          <a:lstStyle/>
          <a:p>
            <a:r>
              <a:rPr lang="en-US" dirty="0"/>
              <a:t>Vague Phrases</a:t>
            </a:r>
          </a:p>
        </p:txBody>
      </p:sp>
      <p:sp>
        <p:nvSpPr>
          <p:cNvPr id="42" name="Text Placeholder 41">
            <a:extLst>
              <a:ext uri="{FF2B5EF4-FFF2-40B4-BE49-F238E27FC236}">
                <a16:creationId xmlns:a16="http://schemas.microsoft.com/office/drawing/2014/main" id="{933753EF-34D5-413D-B330-9D63C1E264BB}"/>
              </a:ext>
            </a:extLst>
          </p:cNvPr>
          <p:cNvSpPr>
            <a:spLocks noGrp="1"/>
          </p:cNvSpPr>
          <p:nvPr>
            <p:ph type="body" sz="quarter" idx="15"/>
          </p:nvPr>
        </p:nvSpPr>
        <p:spPr>
          <a:xfrm>
            <a:off x="3020332" y="2043740"/>
            <a:ext cx="2556579" cy="1328236"/>
          </a:xfrm>
        </p:spPr>
        <p:txBody>
          <a:bodyPr/>
          <a:lstStyle/>
          <a:p>
            <a:r>
              <a:rPr lang="en-US" dirty="0"/>
              <a:t>Identifying phrases that overstate qualifications or show lack of experience</a:t>
            </a:r>
          </a:p>
        </p:txBody>
      </p:sp>
      <p:sp>
        <p:nvSpPr>
          <p:cNvPr id="13" name="Text Placeholder 12">
            <a:extLst>
              <a:ext uri="{FF2B5EF4-FFF2-40B4-BE49-F238E27FC236}">
                <a16:creationId xmlns:a16="http://schemas.microsoft.com/office/drawing/2014/main" id="{DE843243-D5AF-4FB8-A0B6-47BAF2CEE0EC}"/>
              </a:ext>
            </a:extLst>
          </p:cNvPr>
          <p:cNvSpPr>
            <a:spLocks noGrp="1"/>
          </p:cNvSpPr>
          <p:nvPr>
            <p:ph type="body" sz="quarter" idx="12"/>
          </p:nvPr>
        </p:nvSpPr>
        <p:spPr>
          <a:xfrm>
            <a:off x="6359732" y="1696750"/>
            <a:ext cx="2668490" cy="365125"/>
          </a:xfrm>
        </p:spPr>
        <p:txBody>
          <a:bodyPr/>
          <a:lstStyle/>
          <a:p>
            <a:r>
              <a:rPr lang="en-US" dirty="0"/>
              <a:t>Authenticity of </a:t>
            </a:r>
            <a:r>
              <a:rPr lang="en-US" dirty="0" err="1"/>
              <a:t>LoRs</a:t>
            </a:r>
            <a:endParaRPr lang="en-US" dirty="0"/>
          </a:p>
        </p:txBody>
      </p:sp>
      <p:sp>
        <p:nvSpPr>
          <p:cNvPr id="14" name="Text Placeholder 13">
            <a:extLst>
              <a:ext uri="{FF2B5EF4-FFF2-40B4-BE49-F238E27FC236}">
                <a16:creationId xmlns:a16="http://schemas.microsoft.com/office/drawing/2014/main" id="{D656B4F7-80AA-4955-8984-D9DA3B536EBF}"/>
              </a:ext>
            </a:extLst>
          </p:cNvPr>
          <p:cNvSpPr>
            <a:spLocks noGrp="1"/>
          </p:cNvSpPr>
          <p:nvPr>
            <p:ph type="body" sz="quarter" idx="13"/>
          </p:nvPr>
        </p:nvSpPr>
        <p:spPr>
          <a:xfrm>
            <a:off x="6415688" y="2061875"/>
            <a:ext cx="2556578" cy="1291081"/>
          </a:xfrm>
        </p:spPr>
        <p:txBody>
          <a:bodyPr/>
          <a:lstStyle/>
          <a:p>
            <a:r>
              <a:rPr lang="en-US" dirty="0"/>
              <a:t>Checking specificity of recommendation and flagging use of embellished statements</a:t>
            </a:r>
          </a:p>
        </p:txBody>
      </p:sp>
      <p:sp>
        <p:nvSpPr>
          <p:cNvPr id="45" name="Text Placeholder 44">
            <a:extLst>
              <a:ext uri="{FF2B5EF4-FFF2-40B4-BE49-F238E27FC236}">
                <a16:creationId xmlns:a16="http://schemas.microsoft.com/office/drawing/2014/main" id="{23B5DB8F-544D-4B8A-98F5-10157CB5781F}"/>
              </a:ext>
            </a:extLst>
          </p:cNvPr>
          <p:cNvSpPr>
            <a:spLocks noGrp="1"/>
          </p:cNvSpPr>
          <p:nvPr>
            <p:ph type="body" sz="quarter" idx="24"/>
          </p:nvPr>
        </p:nvSpPr>
        <p:spPr>
          <a:xfrm>
            <a:off x="3020332" y="3303462"/>
            <a:ext cx="3339400" cy="365125"/>
          </a:xfrm>
        </p:spPr>
        <p:txBody>
          <a:bodyPr/>
          <a:lstStyle/>
          <a:p>
            <a:r>
              <a:rPr lang="en-US" dirty="0"/>
              <a:t>Reciprocal Endorsements</a:t>
            </a:r>
          </a:p>
        </p:txBody>
      </p:sp>
      <p:sp>
        <p:nvSpPr>
          <p:cNvPr id="71" name="Text Placeholder 70">
            <a:extLst>
              <a:ext uri="{FF2B5EF4-FFF2-40B4-BE49-F238E27FC236}">
                <a16:creationId xmlns:a16="http://schemas.microsoft.com/office/drawing/2014/main" id="{6DC1492D-B4FC-4834-8463-9F39FDB78181}"/>
              </a:ext>
            </a:extLst>
          </p:cNvPr>
          <p:cNvSpPr>
            <a:spLocks noGrp="1"/>
          </p:cNvSpPr>
          <p:nvPr>
            <p:ph type="body" sz="quarter" idx="19"/>
          </p:nvPr>
        </p:nvSpPr>
        <p:spPr>
          <a:xfrm>
            <a:off x="3020332" y="3788359"/>
            <a:ext cx="2556577" cy="1328236"/>
          </a:xfrm>
        </p:spPr>
        <p:txBody>
          <a:bodyPr/>
          <a:lstStyle/>
          <a:p>
            <a:r>
              <a:rPr lang="en-US" dirty="0"/>
              <a:t>Looking for recursive endorsements  </a:t>
            </a:r>
          </a:p>
        </p:txBody>
      </p:sp>
      <p:sp>
        <p:nvSpPr>
          <p:cNvPr id="43" name="Text Placeholder 42">
            <a:extLst>
              <a:ext uri="{FF2B5EF4-FFF2-40B4-BE49-F238E27FC236}">
                <a16:creationId xmlns:a16="http://schemas.microsoft.com/office/drawing/2014/main" id="{F1C997B7-3BCB-422D-B850-6AD06C8FB9D1}"/>
              </a:ext>
            </a:extLst>
          </p:cNvPr>
          <p:cNvSpPr>
            <a:spLocks noGrp="1"/>
          </p:cNvSpPr>
          <p:nvPr>
            <p:ph type="body" sz="quarter" idx="23"/>
          </p:nvPr>
        </p:nvSpPr>
        <p:spPr>
          <a:xfrm>
            <a:off x="6415688" y="3303461"/>
            <a:ext cx="3185179" cy="365125"/>
          </a:xfrm>
        </p:spPr>
        <p:txBody>
          <a:bodyPr/>
          <a:lstStyle/>
          <a:p>
            <a:r>
              <a:rPr lang="en-US" dirty="0"/>
              <a:t>Timeline Inconsistencies</a:t>
            </a:r>
          </a:p>
        </p:txBody>
      </p:sp>
      <p:sp>
        <p:nvSpPr>
          <p:cNvPr id="58" name="Text Placeholder 57">
            <a:extLst>
              <a:ext uri="{FF2B5EF4-FFF2-40B4-BE49-F238E27FC236}">
                <a16:creationId xmlns:a16="http://schemas.microsoft.com/office/drawing/2014/main" id="{82CC08AE-1854-427C-A409-844DADA8D46C}"/>
              </a:ext>
            </a:extLst>
          </p:cNvPr>
          <p:cNvSpPr>
            <a:spLocks noGrp="1"/>
          </p:cNvSpPr>
          <p:nvPr>
            <p:ph type="body" sz="quarter" idx="17"/>
          </p:nvPr>
        </p:nvSpPr>
        <p:spPr>
          <a:xfrm>
            <a:off x="6415688" y="3825514"/>
            <a:ext cx="2556578" cy="1291081"/>
          </a:xfrm>
        </p:spPr>
        <p:txBody>
          <a:bodyPr/>
          <a:lstStyle/>
          <a:p>
            <a:r>
              <a:rPr lang="en-US" dirty="0"/>
              <a:t>Millennials account for about a quarter of the $48 billion spent on other products in 2018​</a:t>
            </a:r>
          </a:p>
        </p:txBody>
      </p:sp>
      <p:sp>
        <p:nvSpPr>
          <p:cNvPr id="6" name="Footer Placeholder 5">
            <a:extLst>
              <a:ext uri="{FF2B5EF4-FFF2-40B4-BE49-F238E27FC236}">
                <a16:creationId xmlns:a16="http://schemas.microsoft.com/office/drawing/2014/main" id="{B1F0E6E7-FE9E-4C88-8036-BAF0835CC4D8}"/>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7" name="Slide Number Placeholder 6">
            <a:extLst>
              <a:ext uri="{FF2B5EF4-FFF2-40B4-BE49-F238E27FC236}">
                <a16:creationId xmlns:a16="http://schemas.microsoft.com/office/drawing/2014/main" id="{6944EF00-08F5-4EC2-87BC-9CA90D8251D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3</a:t>
            </a:fld>
            <a:endParaRPr lang="en-US" dirty="0"/>
          </a:p>
        </p:txBody>
      </p:sp>
      <p:pic>
        <p:nvPicPr>
          <p:cNvPr id="3" name="Picture 2">
            <a:extLst>
              <a:ext uri="{FF2B5EF4-FFF2-40B4-BE49-F238E27FC236}">
                <a16:creationId xmlns:a16="http://schemas.microsoft.com/office/drawing/2014/main" id="{C26FDFD3-BEA8-9E0B-11D8-19FC7B4813DA}"/>
              </a:ext>
            </a:extLst>
          </p:cNvPr>
          <p:cNvPicPr>
            <a:picLocks noChangeAspect="1"/>
          </p:cNvPicPr>
          <p:nvPr/>
        </p:nvPicPr>
        <p:blipFill>
          <a:blip r:embed="rId3"/>
          <a:stretch>
            <a:fillRect/>
          </a:stretch>
        </p:blipFill>
        <p:spPr>
          <a:xfrm>
            <a:off x="6788116" y="5350347"/>
            <a:ext cx="5003858" cy="1328236"/>
          </a:xfrm>
          <a:prstGeom prst="rect">
            <a:avLst/>
          </a:prstGeom>
        </p:spPr>
      </p:pic>
      <p:sp>
        <p:nvSpPr>
          <p:cNvPr id="5" name="TextBox 4">
            <a:extLst>
              <a:ext uri="{FF2B5EF4-FFF2-40B4-BE49-F238E27FC236}">
                <a16:creationId xmlns:a16="http://schemas.microsoft.com/office/drawing/2014/main" id="{BE5B11D9-6E64-AEF1-5A69-1C2B67FA1ABC}"/>
              </a:ext>
            </a:extLst>
          </p:cNvPr>
          <p:cNvSpPr txBox="1"/>
          <p:nvPr/>
        </p:nvSpPr>
        <p:spPr>
          <a:xfrm>
            <a:off x="11081345" y="6375512"/>
            <a:ext cx="845031" cy="276999"/>
          </a:xfrm>
          <a:prstGeom prst="rect">
            <a:avLst/>
          </a:prstGeom>
          <a:noFill/>
        </p:spPr>
        <p:txBody>
          <a:bodyPr wrap="square" rtlCol="0">
            <a:spAutoFit/>
          </a:bodyPr>
          <a:lstStyle/>
          <a:p>
            <a:r>
              <a:rPr lang="en-US" sz="1200" dirty="0">
                <a:solidFill>
                  <a:schemeClr val="bg1"/>
                </a:solidFill>
                <a:hlinkClick r:id="rId4"/>
              </a:rPr>
              <a:t>LinkedIn</a:t>
            </a:r>
            <a:endParaRPr lang="en-US" sz="1200" dirty="0">
              <a:solidFill>
                <a:schemeClr val="bg1"/>
              </a:solidFill>
            </a:endParaRPr>
          </a:p>
        </p:txBody>
      </p:sp>
    </p:spTree>
    <p:extLst>
      <p:ext uri="{BB962C8B-B14F-4D97-AF65-F5344CB8AC3E}">
        <p14:creationId xmlns:p14="http://schemas.microsoft.com/office/powerpoint/2010/main" val="3109501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FE51E02-50EB-4E26-B5E1-1B76B0D7B688}"/>
              </a:ext>
            </a:extLst>
          </p:cNvPr>
          <p:cNvSpPr>
            <a:spLocks noGrp="1"/>
          </p:cNvSpPr>
          <p:nvPr>
            <p:ph type="title"/>
          </p:nvPr>
        </p:nvSpPr>
        <p:spPr>
          <a:xfrm>
            <a:off x="3509716" y="1823625"/>
            <a:ext cx="4719884" cy="580030"/>
          </a:xfrm>
        </p:spPr>
        <p:txBody>
          <a:bodyPr/>
          <a:lstStyle/>
          <a:p>
            <a:r>
              <a:rPr lang="en-US" dirty="0"/>
              <a:t>Solution</a:t>
            </a:r>
          </a:p>
        </p:txBody>
      </p:sp>
      <p:cxnSp>
        <p:nvCxnSpPr>
          <p:cNvPr id="14" name="Straight Connector 13">
            <a:extLst>
              <a:ext uri="{FF2B5EF4-FFF2-40B4-BE49-F238E27FC236}">
                <a16:creationId xmlns:a16="http://schemas.microsoft.com/office/drawing/2014/main" id="{DA6FC127-313F-42F3-9800-F36B13BD0BB7}"/>
              </a:ext>
              <a:ext uri="{C183D7F6-B498-43B3-948B-1728B52AA6E4}">
                <adec:decorative xmlns:adec="http://schemas.microsoft.com/office/drawing/2017/decorative" val="1"/>
              </a:ext>
            </a:extLst>
          </p:cNvPr>
          <p:cNvCxnSpPr>
            <a:cxnSpLocks/>
            <a:stCxn id="15" idx="6"/>
            <a:endCxn id="20" idx="2"/>
          </p:cNvCxnSpPr>
          <p:nvPr/>
        </p:nvCxnSpPr>
        <p:spPr>
          <a:xfrm>
            <a:off x="2172245" y="3645383"/>
            <a:ext cx="762228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7BD30DD-1CDC-42FA-A173-F6CFB93D911B}"/>
              </a:ext>
              <a:ext uri="{C183D7F6-B498-43B3-948B-1728B52AA6E4}">
                <adec:decorative xmlns:adec="http://schemas.microsoft.com/office/drawing/2017/decorative" val="1"/>
              </a:ext>
            </a:extLst>
          </p:cNvPr>
          <p:cNvSpPr/>
          <p:nvPr/>
        </p:nvSpPr>
        <p:spPr>
          <a:xfrm>
            <a:off x="4085064"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6FF16285-BEA6-47E3-8ECE-E17D4D08489A}"/>
              </a:ext>
              <a:ext uri="{C183D7F6-B498-43B3-948B-1728B52AA6E4}">
                <adec:decorative xmlns:adec="http://schemas.microsoft.com/office/drawing/2017/decorative" val="1"/>
              </a:ext>
            </a:extLst>
          </p:cNvPr>
          <p:cNvSpPr/>
          <p:nvPr/>
        </p:nvSpPr>
        <p:spPr>
          <a:xfrm>
            <a:off x="6943562" y="3174633"/>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3FF59E2B-8CF4-4F96-9F85-850F62E8736C}"/>
              </a:ext>
              <a:ext uri="{C183D7F6-B498-43B3-948B-1728B52AA6E4}">
                <adec:decorative xmlns:adec="http://schemas.microsoft.com/office/drawing/2017/decorative" val="1"/>
              </a:ext>
            </a:extLst>
          </p:cNvPr>
          <p:cNvSpPr/>
          <p:nvPr/>
        </p:nvSpPr>
        <p:spPr>
          <a:xfrm>
            <a:off x="9794529"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D56AB62C-FF38-4153-B496-F42C8DB04407}"/>
              </a:ext>
              <a:ext uri="{C183D7F6-B498-43B3-948B-1728B52AA6E4}">
                <adec:decorative xmlns:adec="http://schemas.microsoft.com/office/drawing/2017/decorative" val="1"/>
              </a:ext>
            </a:extLst>
          </p:cNvPr>
          <p:cNvSpPr/>
          <p:nvPr/>
        </p:nvSpPr>
        <p:spPr>
          <a:xfrm>
            <a:off x="1226567"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1" name="Picture Placeholder 90" descr="market icon">
            <a:extLst>
              <a:ext uri="{FF2B5EF4-FFF2-40B4-BE49-F238E27FC236}">
                <a16:creationId xmlns:a16="http://schemas.microsoft.com/office/drawing/2014/main" id="{C6A83A1A-E2DA-4D40-B2A8-6FAABB76B41B}"/>
              </a:ext>
            </a:extLst>
          </p:cNvPr>
          <p:cNvPicPr>
            <a:picLocks noGrp="1" noChangeAspect="1"/>
          </p:cNvPicPr>
          <p:nvPr>
            <p:ph type="pic" sz="quarter" idx="25"/>
          </p:nvPr>
        </p:nvPicPr>
        <p:blipFill>
          <a:blip r:embed="rId2"/>
          <a:srcRect/>
          <a:stretch>
            <a:fillRect/>
          </a:stretch>
        </p:blipFill>
        <p:spPr>
          <a:xfrm>
            <a:off x="1404658" y="3330145"/>
            <a:ext cx="603504" cy="603504"/>
          </a:xfrm>
          <a:prstGeom prst="rect">
            <a:avLst/>
          </a:prstGeom>
        </p:spPr>
      </p:pic>
      <p:sp>
        <p:nvSpPr>
          <p:cNvPr id="26" name="Text Placeholder 25">
            <a:extLst>
              <a:ext uri="{FF2B5EF4-FFF2-40B4-BE49-F238E27FC236}">
                <a16:creationId xmlns:a16="http://schemas.microsoft.com/office/drawing/2014/main" id="{2F0C189F-75BF-4FC8-A278-5EFC6B66FACA}"/>
              </a:ext>
            </a:extLst>
          </p:cNvPr>
          <p:cNvSpPr>
            <a:spLocks noGrp="1"/>
          </p:cNvSpPr>
          <p:nvPr>
            <p:ph type="body" sz="quarter" idx="12"/>
          </p:nvPr>
        </p:nvSpPr>
        <p:spPr>
          <a:xfrm>
            <a:off x="379005" y="4230943"/>
            <a:ext cx="2640803" cy="365125"/>
          </a:xfrm>
        </p:spPr>
        <p:txBody>
          <a:bodyPr/>
          <a:lstStyle/>
          <a:p>
            <a:r>
              <a:rPr lang="en-US" dirty="0"/>
              <a:t>WHY SATYA</a:t>
            </a:r>
          </a:p>
        </p:txBody>
      </p:sp>
      <p:sp>
        <p:nvSpPr>
          <p:cNvPr id="27" name="Text Placeholder 26">
            <a:extLst>
              <a:ext uri="{FF2B5EF4-FFF2-40B4-BE49-F238E27FC236}">
                <a16:creationId xmlns:a16="http://schemas.microsoft.com/office/drawing/2014/main" id="{56F30711-3932-4012-B6C1-3B270E1293B3}"/>
              </a:ext>
            </a:extLst>
          </p:cNvPr>
          <p:cNvSpPr>
            <a:spLocks noGrp="1"/>
          </p:cNvSpPr>
          <p:nvPr>
            <p:ph type="body" sz="quarter" idx="13"/>
          </p:nvPr>
        </p:nvSpPr>
        <p:spPr>
          <a:xfrm>
            <a:off x="379005" y="4546458"/>
            <a:ext cx="2640803" cy="1616414"/>
          </a:xfrm>
        </p:spPr>
        <p:txBody>
          <a:bodyPr/>
          <a:lstStyle/>
          <a:p>
            <a:r>
              <a:rPr lang="en-US" dirty="0"/>
              <a:t>Organizations face significant risks from fraudulent claims, which can lead to poor hiring decisions and impact overall team performance.</a:t>
            </a:r>
          </a:p>
        </p:txBody>
      </p:sp>
      <p:pic>
        <p:nvPicPr>
          <p:cNvPr id="92" name="Picture Placeholder 91" descr="group of people icon">
            <a:extLst>
              <a:ext uri="{FF2B5EF4-FFF2-40B4-BE49-F238E27FC236}">
                <a16:creationId xmlns:a16="http://schemas.microsoft.com/office/drawing/2014/main" id="{B0B79D89-2FA7-4527-BF24-BD94083A08E6}"/>
              </a:ext>
            </a:extLst>
          </p:cNvPr>
          <p:cNvPicPr>
            <a:picLocks noGrp="1" noChangeAspect="1"/>
          </p:cNvPicPr>
          <p:nvPr>
            <p:ph type="pic" sz="quarter" idx="26"/>
          </p:nvPr>
        </p:nvPicPr>
        <p:blipFill>
          <a:blip r:embed="rId3"/>
          <a:srcRect/>
          <a:stretch>
            <a:fillRect/>
          </a:stretch>
        </p:blipFill>
        <p:spPr>
          <a:prstGeom prst="rect">
            <a:avLst/>
          </a:prstGeom>
        </p:spPr>
      </p:pic>
      <p:sp>
        <p:nvSpPr>
          <p:cNvPr id="31" name="Text Placeholder 30">
            <a:extLst>
              <a:ext uri="{FF2B5EF4-FFF2-40B4-BE49-F238E27FC236}">
                <a16:creationId xmlns:a16="http://schemas.microsoft.com/office/drawing/2014/main" id="{850A4385-C5CF-4BEE-B287-D3AC3C912861}"/>
              </a:ext>
            </a:extLst>
          </p:cNvPr>
          <p:cNvSpPr>
            <a:spLocks noGrp="1"/>
          </p:cNvSpPr>
          <p:nvPr>
            <p:ph type="body" sz="quarter" idx="22"/>
          </p:nvPr>
        </p:nvSpPr>
        <p:spPr>
          <a:xfrm>
            <a:off x="3237502" y="4234631"/>
            <a:ext cx="2640803" cy="365125"/>
          </a:xfrm>
        </p:spPr>
        <p:txBody>
          <a:bodyPr/>
          <a:lstStyle/>
          <a:p>
            <a:r>
              <a:rPr lang="en-US" dirty="0"/>
              <a:t>WHAT IT DOES</a:t>
            </a:r>
          </a:p>
        </p:txBody>
      </p:sp>
      <p:sp>
        <p:nvSpPr>
          <p:cNvPr id="28" name="Text Placeholder 27">
            <a:extLst>
              <a:ext uri="{FF2B5EF4-FFF2-40B4-BE49-F238E27FC236}">
                <a16:creationId xmlns:a16="http://schemas.microsoft.com/office/drawing/2014/main" id="{CC9C5A8F-500B-4089-A210-65BE40581FE1}"/>
              </a:ext>
            </a:extLst>
          </p:cNvPr>
          <p:cNvSpPr>
            <a:spLocks noGrp="1"/>
          </p:cNvSpPr>
          <p:nvPr>
            <p:ph type="body" sz="quarter" idx="15"/>
          </p:nvPr>
        </p:nvSpPr>
        <p:spPr>
          <a:xfrm>
            <a:off x="3237503" y="4550146"/>
            <a:ext cx="2640803" cy="1616414"/>
          </a:xfrm>
        </p:spPr>
        <p:txBody>
          <a:bodyPr/>
          <a:lstStyle/>
          <a:p>
            <a:r>
              <a:rPr lang="en-US" dirty="0"/>
              <a:t>Employ robust algorithms to scrutinize Resumes and identify fraud indicators. Provide an easy-to-use interface for screening and ranking candidates.</a:t>
            </a:r>
          </a:p>
        </p:txBody>
      </p:sp>
      <p:pic>
        <p:nvPicPr>
          <p:cNvPr id="93" name="Picture Placeholder 92" descr="piggy bank icon">
            <a:extLst>
              <a:ext uri="{FF2B5EF4-FFF2-40B4-BE49-F238E27FC236}">
                <a16:creationId xmlns:a16="http://schemas.microsoft.com/office/drawing/2014/main" id="{72B05E96-95BD-47EE-996E-6B2C14EBD1B4}"/>
              </a:ext>
            </a:extLst>
          </p:cNvPr>
          <p:cNvPicPr>
            <a:picLocks noGrp="1" noChangeAspect="1"/>
          </p:cNvPicPr>
          <p:nvPr>
            <p:ph type="pic" sz="quarter" idx="28"/>
          </p:nvPr>
        </p:nvPicPr>
        <p:blipFill>
          <a:blip r:embed="rId4"/>
          <a:srcRect/>
          <a:stretch>
            <a:fillRect/>
          </a:stretch>
        </p:blipFill>
        <p:spPr>
          <a:prstGeom prst="rect">
            <a:avLst/>
          </a:prstGeom>
        </p:spPr>
      </p:pic>
      <p:sp>
        <p:nvSpPr>
          <p:cNvPr id="32" name="Text Placeholder 31">
            <a:extLst>
              <a:ext uri="{FF2B5EF4-FFF2-40B4-BE49-F238E27FC236}">
                <a16:creationId xmlns:a16="http://schemas.microsoft.com/office/drawing/2014/main" id="{561059DA-EA8B-4860-B58D-BBFD6C2CFC5C}"/>
              </a:ext>
            </a:extLst>
          </p:cNvPr>
          <p:cNvSpPr>
            <a:spLocks noGrp="1"/>
          </p:cNvSpPr>
          <p:nvPr>
            <p:ph type="body" sz="quarter" idx="23"/>
          </p:nvPr>
        </p:nvSpPr>
        <p:spPr>
          <a:xfrm>
            <a:off x="6096000" y="4218499"/>
            <a:ext cx="2640803" cy="365125"/>
          </a:xfrm>
        </p:spPr>
        <p:txBody>
          <a:bodyPr/>
          <a:lstStyle/>
          <a:p>
            <a:r>
              <a:rPr lang="en-US" dirty="0"/>
              <a:t>FOR WHOM</a:t>
            </a:r>
          </a:p>
        </p:txBody>
      </p:sp>
      <p:sp>
        <p:nvSpPr>
          <p:cNvPr id="29" name="Text Placeholder 28">
            <a:extLst>
              <a:ext uri="{FF2B5EF4-FFF2-40B4-BE49-F238E27FC236}">
                <a16:creationId xmlns:a16="http://schemas.microsoft.com/office/drawing/2014/main" id="{491AC0FF-532B-4B36-BE1C-83B71D783B45}"/>
              </a:ext>
            </a:extLst>
          </p:cNvPr>
          <p:cNvSpPr>
            <a:spLocks noGrp="1"/>
          </p:cNvSpPr>
          <p:nvPr>
            <p:ph type="body" sz="quarter" idx="17"/>
          </p:nvPr>
        </p:nvSpPr>
        <p:spPr>
          <a:xfrm>
            <a:off x="6096000" y="4534014"/>
            <a:ext cx="2640803" cy="1616414"/>
          </a:xfrm>
        </p:spPr>
        <p:txBody>
          <a:bodyPr/>
          <a:lstStyle/>
          <a:p>
            <a:r>
              <a:rPr lang="en-US" dirty="0"/>
              <a:t>A large-scale platform targeting efficiency and authenticity in the hiring process via HRs and providing candidates with a fair opportunity to get ranked in their job applications.</a:t>
            </a:r>
          </a:p>
        </p:txBody>
      </p:sp>
      <p:pic>
        <p:nvPicPr>
          <p:cNvPr id="94" name="Picture Placeholder 93" descr="stack of papers icon">
            <a:extLst>
              <a:ext uri="{FF2B5EF4-FFF2-40B4-BE49-F238E27FC236}">
                <a16:creationId xmlns:a16="http://schemas.microsoft.com/office/drawing/2014/main" id="{8C7C9F51-16A3-43F8-8724-9F145C4AD51D}"/>
              </a:ext>
            </a:extLst>
          </p:cNvPr>
          <p:cNvPicPr>
            <a:picLocks noGrp="1" noChangeAspect="1"/>
          </p:cNvPicPr>
          <p:nvPr>
            <p:ph type="pic" sz="quarter" idx="27"/>
          </p:nvPr>
        </p:nvPicPr>
        <p:blipFill>
          <a:blip r:embed="rId5"/>
          <a:srcRect/>
          <a:stretch>
            <a:fillRect/>
          </a:stretch>
        </p:blipFill>
        <p:spPr>
          <a:prstGeom prst="rect">
            <a:avLst/>
          </a:prstGeom>
        </p:spPr>
      </p:pic>
      <p:sp>
        <p:nvSpPr>
          <p:cNvPr id="33" name="Text Placeholder 32">
            <a:extLst>
              <a:ext uri="{FF2B5EF4-FFF2-40B4-BE49-F238E27FC236}">
                <a16:creationId xmlns:a16="http://schemas.microsoft.com/office/drawing/2014/main" id="{921263C4-F13B-47F6-A4A0-816A8D261C29}"/>
              </a:ext>
            </a:extLst>
          </p:cNvPr>
          <p:cNvSpPr>
            <a:spLocks noGrp="1"/>
          </p:cNvSpPr>
          <p:nvPr>
            <p:ph type="body" sz="quarter" idx="24"/>
          </p:nvPr>
        </p:nvSpPr>
        <p:spPr>
          <a:xfrm>
            <a:off x="8946967" y="4218499"/>
            <a:ext cx="2640803" cy="365125"/>
          </a:xfrm>
        </p:spPr>
        <p:txBody>
          <a:bodyPr/>
          <a:lstStyle/>
          <a:p>
            <a:r>
              <a:rPr lang="en-US" dirty="0"/>
              <a:t>IMPACTS</a:t>
            </a:r>
          </a:p>
        </p:txBody>
      </p:sp>
      <p:sp>
        <p:nvSpPr>
          <p:cNvPr id="30" name="Text Placeholder 29">
            <a:extLst>
              <a:ext uri="{FF2B5EF4-FFF2-40B4-BE49-F238E27FC236}">
                <a16:creationId xmlns:a16="http://schemas.microsoft.com/office/drawing/2014/main" id="{D16C7B99-9723-4022-8904-97B66907F149}"/>
              </a:ext>
            </a:extLst>
          </p:cNvPr>
          <p:cNvSpPr>
            <a:spLocks noGrp="1"/>
          </p:cNvSpPr>
          <p:nvPr>
            <p:ph type="body" sz="quarter" idx="19"/>
          </p:nvPr>
        </p:nvSpPr>
        <p:spPr>
          <a:xfrm>
            <a:off x="8946967" y="4534014"/>
            <a:ext cx="2640803" cy="1616414"/>
          </a:xfrm>
        </p:spPr>
        <p:txBody>
          <a:bodyPr/>
          <a:lstStyle/>
          <a:p>
            <a:r>
              <a:rPr lang="en-US" dirty="0"/>
              <a:t>Reduce risk of frauds, enhance hiring quality, improve team </a:t>
            </a:r>
            <a:r>
              <a:rPr lang="en-US" dirty="0" err="1"/>
              <a:t>dynamcis</a:t>
            </a:r>
            <a:r>
              <a:rPr lang="en-US" dirty="0"/>
              <a:t>, reduce valuable time-consuming process of manual screening.</a:t>
            </a:r>
          </a:p>
          <a:p>
            <a:endParaRPr lang="en-US" dirty="0"/>
          </a:p>
        </p:txBody>
      </p:sp>
      <p:sp>
        <p:nvSpPr>
          <p:cNvPr id="3" name="Footer Placeholder 2">
            <a:extLst>
              <a:ext uri="{FF2B5EF4-FFF2-40B4-BE49-F238E27FC236}">
                <a16:creationId xmlns:a16="http://schemas.microsoft.com/office/drawing/2014/main" id="{4EA344E8-12AB-4BC6-9FA0-D3FFCDFD1616}"/>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BDAFBEEF-2BDC-48F9-ACA2-5A9324E7BFE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4</a:t>
            </a:fld>
            <a:endParaRPr lang="en-US" dirty="0"/>
          </a:p>
        </p:txBody>
      </p:sp>
      <p:sp>
        <p:nvSpPr>
          <p:cNvPr id="16" name="Date Placeholder 15">
            <a:extLst>
              <a:ext uri="{FF2B5EF4-FFF2-40B4-BE49-F238E27FC236}">
                <a16:creationId xmlns:a16="http://schemas.microsoft.com/office/drawing/2014/main" id="{77C3CA95-BC39-41C4-9B87-98BB7EA2D4C1}"/>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2961106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DA6FC127-313F-42F3-9800-F36B13BD0BB7}"/>
              </a:ext>
              <a:ext uri="{C183D7F6-B498-43B3-948B-1728B52AA6E4}">
                <adec:decorative xmlns:adec="http://schemas.microsoft.com/office/drawing/2017/decorative" val="1"/>
              </a:ext>
            </a:extLst>
          </p:cNvPr>
          <p:cNvCxnSpPr>
            <a:cxnSpLocks/>
          </p:cNvCxnSpPr>
          <p:nvPr/>
        </p:nvCxnSpPr>
        <p:spPr>
          <a:xfrm>
            <a:off x="6867459" y="3429000"/>
            <a:ext cx="5324541"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D56AB62C-FF38-4153-B496-F42C8DB04407}"/>
              </a:ext>
              <a:ext uri="{C183D7F6-B498-43B3-948B-1728B52AA6E4}">
                <adec:decorative xmlns:adec="http://schemas.microsoft.com/office/drawing/2017/decorative" val="1"/>
              </a:ext>
            </a:extLst>
          </p:cNvPr>
          <p:cNvSpPr/>
          <p:nvPr/>
        </p:nvSpPr>
        <p:spPr>
          <a:xfrm>
            <a:off x="5147975" y="2623753"/>
            <a:ext cx="1719484" cy="1662130"/>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1" name="Picture Placeholder 90" descr="market icon">
            <a:extLst>
              <a:ext uri="{FF2B5EF4-FFF2-40B4-BE49-F238E27FC236}">
                <a16:creationId xmlns:a16="http://schemas.microsoft.com/office/drawing/2014/main" id="{C6A83A1A-E2DA-4D40-B2A8-6FAABB76B41B}"/>
              </a:ext>
            </a:extLst>
          </p:cNvPr>
          <p:cNvPicPr>
            <a:picLocks noGrp="1" noChangeAspect="1"/>
          </p:cNvPicPr>
          <p:nvPr>
            <p:ph type="pic" sz="quarter" idx="25"/>
          </p:nvPr>
        </p:nvPicPr>
        <p:blipFill>
          <a:blip r:embed="rId2"/>
          <a:srcRect/>
          <a:stretch>
            <a:fillRect/>
          </a:stretch>
        </p:blipFill>
        <p:spPr>
          <a:xfrm>
            <a:off x="5324542" y="2783381"/>
            <a:ext cx="1415847" cy="1415847"/>
          </a:xfrm>
          <a:prstGeom prst="rect">
            <a:avLst/>
          </a:prstGeom>
        </p:spPr>
      </p:pic>
      <p:sp>
        <p:nvSpPr>
          <p:cNvPr id="26" name="Text Placeholder 25">
            <a:extLst>
              <a:ext uri="{FF2B5EF4-FFF2-40B4-BE49-F238E27FC236}">
                <a16:creationId xmlns:a16="http://schemas.microsoft.com/office/drawing/2014/main" id="{2F0C189F-75BF-4FC8-A278-5EFC6B66FACA}"/>
              </a:ext>
            </a:extLst>
          </p:cNvPr>
          <p:cNvSpPr>
            <a:spLocks noGrp="1"/>
          </p:cNvSpPr>
          <p:nvPr>
            <p:ph type="body" sz="quarter" idx="12"/>
          </p:nvPr>
        </p:nvSpPr>
        <p:spPr>
          <a:xfrm>
            <a:off x="4333735" y="1629148"/>
            <a:ext cx="3347963" cy="678773"/>
          </a:xfrm>
        </p:spPr>
        <p:txBody>
          <a:bodyPr/>
          <a:lstStyle/>
          <a:p>
            <a:r>
              <a:rPr lang="en-US" sz="2400" dirty="0"/>
              <a:t>WHY SATYA</a:t>
            </a:r>
          </a:p>
        </p:txBody>
      </p:sp>
      <p:sp>
        <p:nvSpPr>
          <p:cNvPr id="27" name="Text Placeholder 26">
            <a:extLst>
              <a:ext uri="{FF2B5EF4-FFF2-40B4-BE49-F238E27FC236}">
                <a16:creationId xmlns:a16="http://schemas.microsoft.com/office/drawing/2014/main" id="{56F30711-3932-4012-B6C1-3B270E1293B3}"/>
              </a:ext>
            </a:extLst>
          </p:cNvPr>
          <p:cNvSpPr>
            <a:spLocks noGrp="1"/>
          </p:cNvSpPr>
          <p:nvPr>
            <p:ph type="body" sz="quarter" idx="13"/>
          </p:nvPr>
        </p:nvSpPr>
        <p:spPr>
          <a:xfrm>
            <a:off x="3632061" y="4479341"/>
            <a:ext cx="4800807" cy="1616414"/>
          </a:xfrm>
        </p:spPr>
        <p:txBody>
          <a:bodyPr/>
          <a:lstStyle/>
          <a:p>
            <a:r>
              <a:rPr lang="en-US" sz="1800" dirty="0"/>
              <a:t>Organizations face significant risks from fraudulent claims, which can lead to poor hiring decisions and impact overall team performance.</a:t>
            </a:r>
          </a:p>
        </p:txBody>
      </p:sp>
      <p:sp>
        <p:nvSpPr>
          <p:cNvPr id="3" name="Footer Placeholder 2">
            <a:extLst>
              <a:ext uri="{FF2B5EF4-FFF2-40B4-BE49-F238E27FC236}">
                <a16:creationId xmlns:a16="http://schemas.microsoft.com/office/drawing/2014/main" id="{4EA344E8-12AB-4BC6-9FA0-D3FFCDFD1616}"/>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BDAFBEEF-2BDC-48F9-ACA2-5A9324E7BFE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5</a:t>
            </a:fld>
            <a:endParaRPr lang="en-US" dirty="0"/>
          </a:p>
        </p:txBody>
      </p:sp>
      <p:sp>
        <p:nvSpPr>
          <p:cNvPr id="16" name="Date Placeholder 15">
            <a:extLst>
              <a:ext uri="{FF2B5EF4-FFF2-40B4-BE49-F238E27FC236}">
                <a16:creationId xmlns:a16="http://schemas.microsoft.com/office/drawing/2014/main" id="{77C3CA95-BC39-41C4-9B87-98BB7EA2D4C1}"/>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2227150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56B75FE8-620A-465D-B8B1-CECE8209508B}"/>
              </a:ext>
              <a:ext uri="{C183D7F6-B498-43B3-948B-1728B52AA6E4}">
                <adec:decorative xmlns:adec="http://schemas.microsoft.com/office/drawing/2017/decorative" val="1"/>
              </a:ext>
            </a:extLst>
          </p:cNvPr>
          <p:cNvCxnSpPr>
            <a:cxnSpLocks/>
          </p:cNvCxnSpPr>
          <p:nvPr/>
        </p:nvCxnSpPr>
        <p:spPr>
          <a:xfrm>
            <a:off x="6867459" y="3429000"/>
            <a:ext cx="5324541"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ACFBD406-F2AD-BD4D-381B-95549FF671E9}"/>
              </a:ext>
              <a:ext uri="{C183D7F6-B498-43B3-948B-1728B52AA6E4}">
                <adec:decorative xmlns:adec="http://schemas.microsoft.com/office/drawing/2017/decorative" val="1"/>
              </a:ext>
            </a:extLst>
          </p:cNvPr>
          <p:cNvSpPr/>
          <p:nvPr/>
        </p:nvSpPr>
        <p:spPr>
          <a:xfrm>
            <a:off x="5147975" y="2623753"/>
            <a:ext cx="1719484" cy="1662130"/>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5" name="Picture Placeholder 90" descr="market icon">
            <a:extLst>
              <a:ext uri="{FF2B5EF4-FFF2-40B4-BE49-F238E27FC236}">
                <a16:creationId xmlns:a16="http://schemas.microsoft.com/office/drawing/2014/main" id="{74B06729-CE63-F675-AF90-4DCF2DCBD37A}"/>
              </a:ext>
            </a:extLst>
          </p:cNvPr>
          <p:cNvPicPr>
            <a:picLocks noGrp="1" noChangeAspect="1"/>
          </p:cNvPicPr>
          <p:nvPr>
            <p:ph type="pic" sz="quarter" idx="25"/>
          </p:nvPr>
        </p:nvPicPr>
        <p:blipFill>
          <a:blip r:embed="rId2"/>
          <a:srcRect/>
          <a:stretch>
            <a:fillRect/>
          </a:stretch>
        </p:blipFill>
        <p:spPr>
          <a:xfrm>
            <a:off x="5324542" y="2783381"/>
            <a:ext cx="1415847" cy="1415847"/>
          </a:xfrm>
          <a:prstGeom prst="rect">
            <a:avLst/>
          </a:prstGeom>
        </p:spPr>
      </p:pic>
      <p:sp>
        <p:nvSpPr>
          <p:cNvPr id="56" name="Text Placeholder 25">
            <a:extLst>
              <a:ext uri="{FF2B5EF4-FFF2-40B4-BE49-F238E27FC236}">
                <a16:creationId xmlns:a16="http://schemas.microsoft.com/office/drawing/2014/main" id="{BBCC6AA9-14F2-0C03-3FAB-42ED257BBF2E}"/>
              </a:ext>
            </a:extLst>
          </p:cNvPr>
          <p:cNvSpPr>
            <a:spLocks noGrp="1"/>
          </p:cNvSpPr>
          <p:nvPr>
            <p:ph type="body" sz="quarter" idx="12"/>
          </p:nvPr>
        </p:nvSpPr>
        <p:spPr>
          <a:xfrm>
            <a:off x="4333735" y="1629148"/>
            <a:ext cx="3347963" cy="678773"/>
          </a:xfrm>
        </p:spPr>
        <p:txBody>
          <a:bodyPr/>
          <a:lstStyle/>
          <a:p>
            <a:r>
              <a:rPr lang="en-US" sz="2400" dirty="0"/>
              <a:t>WHAT IT DOES</a:t>
            </a:r>
          </a:p>
        </p:txBody>
      </p:sp>
      <p:sp>
        <p:nvSpPr>
          <p:cNvPr id="57" name="Text Placeholder 26">
            <a:extLst>
              <a:ext uri="{FF2B5EF4-FFF2-40B4-BE49-F238E27FC236}">
                <a16:creationId xmlns:a16="http://schemas.microsoft.com/office/drawing/2014/main" id="{0B722284-7C8E-F9D6-297B-C753EDE07AAB}"/>
              </a:ext>
            </a:extLst>
          </p:cNvPr>
          <p:cNvSpPr>
            <a:spLocks noGrp="1"/>
          </p:cNvSpPr>
          <p:nvPr>
            <p:ph type="body" sz="quarter" idx="13"/>
          </p:nvPr>
        </p:nvSpPr>
        <p:spPr>
          <a:xfrm>
            <a:off x="3632061" y="4479341"/>
            <a:ext cx="4800807" cy="1616414"/>
          </a:xfrm>
        </p:spPr>
        <p:txBody>
          <a:bodyPr/>
          <a:lstStyle/>
          <a:p>
            <a:r>
              <a:rPr lang="en-US" sz="1800" dirty="0"/>
              <a:t>Employ robust algorithms to scrutinize Resumes and identify fraud indicators. Provide an easy-to-use interface for screening and ranking candidates.</a:t>
            </a:r>
          </a:p>
        </p:txBody>
      </p:sp>
      <p:sp>
        <p:nvSpPr>
          <p:cNvPr id="58" name="Footer Placeholder 2">
            <a:extLst>
              <a:ext uri="{FF2B5EF4-FFF2-40B4-BE49-F238E27FC236}">
                <a16:creationId xmlns:a16="http://schemas.microsoft.com/office/drawing/2014/main" id="{B9A55D21-6BA9-2690-DDBC-ED010D3D6714}"/>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59" name="Slide Number Placeholder 3">
            <a:extLst>
              <a:ext uri="{FF2B5EF4-FFF2-40B4-BE49-F238E27FC236}">
                <a16:creationId xmlns:a16="http://schemas.microsoft.com/office/drawing/2014/main" id="{2B6F1D66-018B-6818-428C-7A617D20491C}"/>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6</a:t>
            </a:fld>
            <a:endParaRPr lang="en-US" dirty="0"/>
          </a:p>
        </p:txBody>
      </p:sp>
      <p:sp>
        <p:nvSpPr>
          <p:cNvPr id="60" name="Date Placeholder 15">
            <a:extLst>
              <a:ext uri="{FF2B5EF4-FFF2-40B4-BE49-F238E27FC236}">
                <a16:creationId xmlns:a16="http://schemas.microsoft.com/office/drawing/2014/main" id="{A94C98AF-C548-160C-BC33-A5B8914EEE9B}"/>
              </a:ext>
            </a:extLst>
          </p:cNvPr>
          <p:cNvSpPr>
            <a:spLocks noGrp="1"/>
          </p:cNvSpPr>
          <p:nvPr>
            <p:ph type="dt" sz="half" idx="2"/>
          </p:nvPr>
        </p:nvSpPr>
        <p:spPr>
          <a:xfrm rot="5400000">
            <a:off x="10595991" y="5074920"/>
            <a:ext cx="2647667" cy="365125"/>
          </a:xfrm>
        </p:spPr>
        <p:txBody>
          <a:bodyPr/>
          <a:lstStyle/>
          <a:p>
            <a:r>
              <a:rPr lang="en-US" dirty="0"/>
              <a:t>May 21, 20XX</a:t>
            </a:r>
          </a:p>
        </p:txBody>
      </p:sp>
      <p:cxnSp>
        <p:nvCxnSpPr>
          <p:cNvPr id="61" name="Straight Connector 60">
            <a:extLst>
              <a:ext uri="{FF2B5EF4-FFF2-40B4-BE49-F238E27FC236}">
                <a16:creationId xmlns:a16="http://schemas.microsoft.com/office/drawing/2014/main" id="{83B8F4EB-73E2-122C-D302-4979F218670A}"/>
              </a:ext>
              <a:ext uri="{C183D7F6-B498-43B3-948B-1728B52AA6E4}">
                <adec:decorative xmlns:adec="http://schemas.microsoft.com/office/drawing/2017/decorative" val="1"/>
              </a:ext>
            </a:extLst>
          </p:cNvPr>
          <p:cNvCxnSpPr>
            <a:cxnSpLocks/>
          </p:cNvCxnSpPr>
          <p:nvPr/>
        </p:nvCxnSpPr>
        <p:spPr>
          <a:xfrm>
            <a:off x="0" y="3429000"/>
            <a:ext cx="508595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2457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id="{CD28BC71-B092-D602-C89F-4055EF8DE771}"/>
              </a:ext>
              <a:ext uri="{C183D7F6-B498-43B3-948B-1728B52AA6E4}">
                <adec:decorative xmlns:adec="http://schemas.microsoft.com/office/drawing/2017/decorative" val="1"/>
              </a:ext>
            </a:extLst>
          </p:cNvPr>
          <p:cNvCxnSpPr>
            <a:cxnSpLocks/>
          </p:cNvCxnSpPr>
          <p:nvPr/>
        </p:nvCxnSpPr>
        <p:spPr>
          <a:xfrm>
            <a:off x="6867459" y="3429000"/>
            <a:ext cx="5324541"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7C2B2546-F96D-DB79-C080-DC66318719D7}"/>
              </a:ext>
              <a:ext uri="{C183D7F6-B498-43B3-948B-1728B52AA6E4}">
                <adec:decorative xmlns:adec="http://schemas.microsoft.com/office/drawing/2017/decorative" val="1"/>
              </a:ext>
            </a:extLst>
          </p:cNvPr>
          <p:cNvSpPr/>
          <p:nvPr/>
        </p:nvSpPr>
        <p:spPr>
          <a:xfrm>
            <a:off x="5147975" y="2623753"/>
            <a:ext cx="1719484" cy="1662130"/>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6" name="Picture Placeholder 90" descr="market icon">
            <a:extLst>
              <a:ext uri="{FF2B5EF4-FFF2-40B4-BE49-F238E27FC236}">
                <a16:creationId xmlns:a16="http://schemas.microsoft.com/office/drawing/2014/main" id="{E04EC2EE-8024-C7DE-C533-B36663A524B2}"/>
              </a:ext>
            </a:extLst>
          </p:cNvPr>
          <p:cNvPicPr>
            <a:picLocks noGrp="1" noChangeAspect="1"/>
          </p:cNvPicPr>
          <p:nvPr>
            <p:ph type="pic" sz="quarter" idx="25"/>
          </p:nvPr>
        </p:nvPicPr>
        <p:blipFill>
          <a:blip r:embed="rId2"/>
          <a:srcRect/>
          <a:stretch>
            <a:fillRect/>
          </a:stretch>
        </p:blipFill>
        <p:spPr>
          <a:xfrm>
            <a:off x="5324542" y="2783381"/>
            <a:ext cx="1415847" cy="1415847"/>
          </a:xfrm>
          <a:prstGeom prst="rect">
            <a:avLst/>
          </a:prstGeom>
        </p:spPr>
      </p:pic>
      <p:sp>
        <p:nvSpPr>
          <p:cNvPr id="47" name="Text Placeholder 25">
            <a:extLst>
              <a:ext uri="{FF2B5EF4-FFF2-40B4-BE49-F238E27FC236}">
                <a16:creationId xmlns:a16="http://schemas.microsoft.com/office/drawing/2014/main" id="{AFE64338-7C4B-BAAD-99F8-97351D10F6A4}"/>
              </a:ext>
            </a:extLst>
          </p:cNvPr>
          <p:cNvSpPr>
            <a:spLocks noGrp="1"/>
          </p:cNvSpPr>
          <p:nvPr>
            <p:ph type="body" sz="quarter" idx="12"/>
          </p:nvPr>
        </p:nvSpPr>
        <p:spPr>
          <a:xfrm>
            <a:off x="4333735" y="1629148"/>
            <a:ext cx="3347963" cy="678773"/>
          </a:xfrm>
        </p:spPr>
        <p:txBody>
          <a:bodyPr/>
          <a:lstStyle/>
          <a:p>
            <a:r>
              <a:rPr lang="en-US" sz="2400" dirty="0"/>
              <a:t>FOR WHOM</a:t>
            </a:r>
          </a:p>
        </p:txBody>
      </p:sp>
      <p:sp>
        <p:nvSpPr>
          <p:cNvPr id="48" name="Text Placeholder 26">
            <a:extLst>
              <a:ext uri="{FF2B5EF4-FFF2-40B4-BE49-F238E27FC236}">
                <a16:creationId xmlns:a16="http://schemas.microsoft.com/office/drawing/2014/main" id="{2B363D5F-5788-7E39-A7B1-5EE15F58C772}"/>
              </a:ext>
            </a:extLst>
          </p:cNvPr>
          <p:cNvSpPr>
            <a:spLocks noGrp="1"/>
          </p:cNvSpPr>
          <p:nvPr>
            <p:ph type="body" sz="quarter" idx="13"/>
          </p:nvPr>
        </p:nvSpPr>
        <p:spPr>
          <a:xfrm>
            <a:off x="3632061" y="4479341"/>
            <a:ext cx="4800807" cy="1616414"/>
          </a:xfrm>
        </p:spPr>
        <p:txBody>
          <a:bodyPr/>
          <a:lstStyle/>
          <a:p>
            <a:r>
              <a:rPr lang="en-US" sz="1800" dirty="0"/>
              <a:t>A large-scale platform targeting efficiency and authenticity in the hiring process via HRs and providing candidates with a fair opportunity to get ranked in their job applications.</a:t>
            </a:r>
          </a:p>
        </p:txBody>
      </p:sp>
      <p:cxnSp>
        <p:nvCxnSpPr>
          <p:cNvPr id="50" name="Straight Connector 49">
            <a:extLst>
              <a:ext uri="{FF2B5EF4-FFF2-40B4-BE49-F238E27FC236}">
                <a16:creationId xmlns:a16="http://schemas.microsoft.com/office/drawing/2014/main" id="{10889665-845F-3B73-E84D-289DAE1AE682}"/>
              </a:ext>
              <a:ext uri="{C183D7F6-B498-43B3-948B-1728B52AA6E4}">
                <adec:decorative xmlns:adec="http://schemas.microsoft.com/office/drawing/2017/decorative" val="1"/>
              </a:ext>
            </a:extLst>
          </p:cNvPr>
          <p:cNvCxnSpPr>
            <a:cxnSpLocks/>
          </p:cNvCxnSpPr>
          <p:nvPr/>
        </p:nvCxnSpPr>
        <p:spPr>
          <a:xfrm>
            <a:off x="0" y="3429000"/>
            <a:ext cx="508595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8963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id="{9FE352DF-31C5-D411-5A6A-5A2A888E80FE}"/>
              </a:ext>
              <a:ext uri="{C183D7F6-B498-43B3-948B-1728B52AA6E4}">
                <adec:decorative xmlns:adec="http://schemas.microsoft.com/office/drawing/2017/decorative" val="1"/>
              </a:ext>
            </a:extLst>
          </p:cNvPr>
          <p:cNvCxnSpPr>
            <a:cxnSpLocks/>
          </p:cNvCxnSpPr>
          <p:nvPr/>
        </p:nvCxnSpPr>
        <p:spPr>
          <a:xfrm>
            <a:off x="0" y="3471567"/>
            <a:ext cx="5324541"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E1C90B7F-EBF8-FD3F-E75B-603C28838E15}"/>
              </a:ext>
              <a:ext uri="{C183D7F6-B498-43B3-948B-1728B52AA6E4}">
                <adec:decorative xmlns:adec="http://schemas.microsoft.com/office/drawing/2017/decorative" val="1"/>
              </a:ext>
            </a:extLst>
          </p:cNvPr>
          <p:cNvSpPr/>
          <p:nvPr/>
        </p:nvSpPr>
        <p:spPr>
          <a:xfrm>
            <a:off x="5147975" y="2623753"/>
            <a:ext cx="1719484" cy="1662130"/>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6" name="Picture Placeholder 90" descr="market icon">
            <a:extLst>
              <a:ext uri="{FF2B5EF4-FFF2-40B4-BE49-F238E27FC236}">
                <a16:creationId xmlns:a16="http://schemas.microsoft.com/office/drawing/2014/main" id="{EAE40E4E-57E1-82B5-5553-D82E61AD5CB3}"/>
              </a:ext>
            </a:extLst>
          </p:cNvPr>
          <p:cNvPicPr>
            <a:picLocks noGrp="1" noChangeAspect="1"/>
          </p:cNvPicPr>
          <p:nvPr>
            <p:ph type="pic" sz="quarter" idx="25"/>
          </p:nvPr>
        </p:nvPicPr>
        <p:blipFill>
          <a:blip r:embed="rId2"/>
          <a:srcRect/>
          <a:stretch>
            <a:fillRect/>
          </a:stretch>
        </p:blipFill>
        <p:spPr>
          <a:xfrm>
            <a:off x="5324542" y="2783381"/>
            <a:ext cx="1415847" cy="1415847"/>
          </a:xfrm>
          <a:prstGeom prst="rect">
            <a:avLst/>
          </a:prstGeom>
        </p:spPr>
      </p:pic>
      <p:sp>
        <p:nvSpPr>
          <p:cNvPr id="47" name="Text Placeholder 25">
            <a:extLst>
              <a:ext uri="{FF2B5EF4-FFF2-40B4-BE49-F238E27FC236}">
                <a16:creationId xmlns:a16="http://schemas.microsoft.com/office/drawing/2014/main" id="{CF1C60BC-CBA6-0DA3-D2D2-CED08FA2BB61}"/>
              </a:ext>
            </a:extLst>
          </p:cNvPr>
          <p:cNvSpPr>
            <a:spLocks noGrp="1"/>
          </p:cNvSpPr>
          <p:nvPr>
            <p:ph type="body" sz="quarter" idx="12"/>
          </p:nvPr>
        </p:nvSpPr>
        <p:spPr>
          <a:xfrm>
            <a:off x="4333735" y="1629148"/>
            <a:ext cx="3347963" cy="678773"/>
          </a:xfrm>
        </p:spPr>
        <p:txBody>
          <a:bodyPr/>
          <a:lstStyle/>
          <a:p>
            <a:r>
              <a:rPr lang="en-US" sz="2400" dirty="0"/>
              <a:t>IMPACT</a:t>
            </a:r>
          </a:p>
          <a:p>
            <a:endParaRPr lang="en-US" sz="2400" dirty="0"/>
          </a:p>
        </p:txBody>
      </p:sp>
      <p:sp>
        <p:nvSpPr>
          <p:cNvPr id="48" name="Text Placeholder 26">
            <a:extLst>
              <a:ext uri="{FF2B5EF4-FFF2-40B4-BE49-F238E27FC236}">
                <a16:creationId xmlns:a16="http://schemas.microsoft.com/office/drawing/2014/main" id="{C16B0D38-FEF1-1A8F-BFA6-80C46FD3C43F}"/>
              </a:ext>
            </a:extLst>
          </p:cNvPr>
          <p:cNvSpPr>
            <a:spLocks noGrp="1"/>
          </p:cNvSpPr>
          <p:nvPr>
            <p:ph type="body" sz="quarter" idx="13"/>
          </p:nvPr>
        </p:nvSpPr>
        <p:spPr>
          <a:xfrm>
            <a:off x="3632061" y="4479341"/>
            <a:ext cx="4800807" cy="1616414"/>
          </a:xfrm>
        </p:spPr>
        <p:txBody>
          <a:bodyPr/>
          <a:lstStyle/>
          <a:p>
            <a:r>
              <a:rPr lang="en-US" sz="1800" dirty="0"/>
              <a:t>Reduce risk of frauds, enhance hiring quality, improve team </a:t>
            </a:r>
            <a:r>
              <a:rPr lang="en-US" sz="1800" dirty="0" err="1"/>
              <a:t>dynamcis</a:t>
            </a:r>
            <a:r>
              <a:rPr lang="en-US" sz="1800" dirty="0"/>
              <a:t>, reduce valuable time-consuming process of manual screening.</a:t>
            </a:r>
          </a:p>
          <a:p>
            <a:endParaRPr lang="en-US" sz="1800" dirty="0"/>
          </a:p>
        </p:txBody>
      </p:sp>
      <p:sp>
        <p:nvSpPr>
          <p:cNvPr id="50" name="Footer Placeholder 2">
            <a:extLst>
              <a:ext uri="{FF2B5EF4-FFF2-40B4-BE49-F238E27FC236}">
                <a16:creationId xmlns:a16="http://schemas.microsoft.com/office/drawing/2014/main" id="{BE25003F-2B13-3B7F-9BE9-76D29870B609}"/>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51" name="Slide Number Placeholder 3">
            <a:extLst>
              <a:ext uri="{FF2B5EF4-FFF2-40B4-BE49-F238E27FC236}">
                <a16:creationId xmlns:a16="http://schemas.microsoft.com/office/drawing/2014/main" id="{9256DE82-9E93-AC65-8128-E9A6813F729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8</a:t>
            </a:fld>
            <a:endParaRPr lang="en-US" dirty="0"/>
          </a:p>
        </p:txBody>
      </p:sp>
      <p:sp>
        <p:nvSpPr>
          <p:cNvPr id="52" name="Date Placeholder 15">
            <a:extLst>
              <a:ext uri="{FF2B5EF4-FFF2-40B4-BE49-F238E27FC236}">
                <a16:creationId xmlns:a16="http://schemas.microsoft.com/office/drawing/2014/main" id="{6AADDE7E-E75F-67EF-F205-652D0C014612}"/>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309145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2956595" y="1823626"/>
            <a:ext cx="6001030" cy="580029"/>
          </a:xfrm>
        </p:spPr>
        <p:txBody>
          <a:bodyPr/>
          <a:lstStyle/>
          <a:p>
            <a:r>
              <a:rPr lang="en-US" dirty="0"/>
              <a:t>HR DASHBOARD - INSIGHTS</a:t>
            </a:r>
          </a:p>
        </p:txBody>
      </p:sp>
      <p:sp>
        <p:nvSpPr>
          <p:cNvPr id="39" name="Text Placeholder 38">
            <a:extLst>
              <a:ext uri="{FF2B5EF4-FFF2-40B4-BE49-F238E27FC236}">
                <a16:creationId xmlns:a16="http://schemas.microsoft.com/office/drawing/2014/main" id="{2B0040E8-BBFE-4B5E-9ADF-88F6C234CBAB}"/>
              </a:ext>
            </a:extLst>
          </p:cNvPr>
          <p:cNvSpPr>
            <a:spLocks noGrp="1"/>
          </p:cNvSpPr>
          <p:nvPr>
            <p:ph type="body" sz="quarter" idx="22"/>
          </p:nvPr>
        </p:nvSpPr>
        <p:spPr>
          <a:xfrm>
            <a:off x="2160780" y="2807310"/>
            <a:ext cx="7577289" cy="2770499"/>
          </a:xfrm>
        </p:spPr>
        <p:txBody>
          <a:bodyPr/>
          <a:lstStyle/>
          <a:p>
            <a:r>
              <a:rPr lang="en-ZA" dirty="0"/>
              <a:t>An interactive dashboard for HRs to</a:t>
            </a:r>
          </a:p>
          <a:p>
            <a:pPr marL="342900" indent="-342900" algn="l">
              <a:buAutoNum type="arabicParenR"/>
            </a:pPr>
            <a:r>
              <a:rPr lang="en-ZA" dirty="0"/>
              <a:t>View Resume Scores of candidates at a glance</a:t>
            </a:r>
          </a:p>
          <a:p>
            <a:pPr marL="342900" indent="-342900" algn="l">
              <a:buAutoNum type="arabicParenR"/>
            </a:pPr>
            <a:r>
              <a:rPr lang="en-ZA" dirty="0"/>
              <a:t>Compare candidates with each other</a:t>
            </a:r>
          </a:p>
          <a:p>
            <a:pPr marL="342900" indent="-342900" algn="l">
              <a:buAutoNum type="arabicParenR"/>
            </a:pPr>
            <a:r>
              <a:rPr lang="en-ZA" dirty="0"/>
              <a:t>Define Job Application domains​</a:t>
            </a:r>
            <a:endParaRPr lang="en-US" dirty="0"/>
          </a:p>
          <a:p>
            <a:endParaRPr lang="en-ZA" dirty="0"/>
          </a:p>
        </p:txBody>
      </p:sp>
      <p:sp>
        <p:nvSpPr>
          <p:cNvPr id="3" name="Footer Placeholder 2">
            <a:extLst>
              <a:ext uri="{FF2B5EF4-FFF2-40B4-BE49-F238E27FC236}">
                <a16:creationId xmlns:a16="http://schemas.microsoft.com/office/drawing/2014/main" id="{7B218AC5-F86F-4C67-A6CE-942AB696BD82}"/>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EBF20B7A-39DA-4D7C-96BB-B2A9565A4D7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9</a:t>
            </a:fld>
            <a:endParaRPr lang="en-US" dirty="0"/>
          </a:p>
        </p:txBody>
      </p:sp>
      <p:sp>
        <p:nvSpPr>
          <p:cNvPr id="44" name="Date Placeholder 43">
            <a:extLst>
              <a:ext uri="{FF2B5EF4-FFF2-40B4-BE49-F238E27FC236}">
                <a16:creationId xmlns:a16="http://schemas.microsoft.com/office/drawing/2014/main" id="{1D14AAB3-2E60-4AAE-8C5D-843AD9A98BE6}"/>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2011919857"/>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istic Pitch Deck_TM56488565_Win32_JC_SL_v4" id="{6C16C3F5-3ABD-4B2B-B436-2E1E9CE9969F}" vid="{647D9492-9D63-44AA-8DEA-C98668FC47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1989D7-CF02-4DC5-9433-98B600ACA0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B8A4BC3-D1CE-4BB2-9C42-D67FD92C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C2B339A-BBCD-4BF4-A3FE-AE1F9B12F71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Futuristic pitch deck</Template>
  <TotalTime>144</TotalTime>
  <Words>1217</Words>
  <Application>Microsoft Office PowerPoint</Application>
  <PresentationFormat>Widescreen</PresentationFormat>
  <Paragraphs>348</Paragraphs>
  <Slides>24</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Century Gothic Bold</vt:lpstr>
      <vt:lpstr>Courier New</vt:lpstr>
      <vt:lpstr>Daytona Pro Light</vt:lpstr>
      <vt:lpstr>Office Theme</vt:lpstr>
      <vt:lpstr>Innov8 2.0  Project satya</vt:lpstr>
      <vt:lpstr>About the project</vt:lpstr>
      <vt:lpstr>Fraud detection</vt:lpstr>
      <vt:lpstr>Solution</vt:lpstr>
      <vt:lpstr>PowerPoint Presentation</vt:lpstr>
      <vt:lpstr>PowerPoint Presentation</vt:lpstr>
      <vt:lpstr>PowerPoint Presentation</vt:lpstr>
      <vt:lpstr>PowerPoint Presentation</vt:lpstr>
      <vt:lpstr>HR DASHBOARD - INSIGHTS</vt:lpstr>
      <vt:lpstr>Company Overview</vt:lpstr>
      <vt:lpstr>Business Model</vt:lpstr>
      <vt:lpstr>Market opportunity overview</vt:lpstr>
      <vt:lpstr>Market opportunity comparison </vt:lpstr>
      <vt:lpstr>Our competition</vt:lpstr>
      <vt:lpstr>Our competition graphic </vt:lpstr>
      <vt:lpstr>Growth strategy</vt:lpstr>
      <vt:lpstr>Traction</vt:lpstr>
      <vt:lpstr>Two-year action plan</vt:lpstr>
      <vt:lpstr>financials</vt:lpstr>
      <vt:lpstr>Our team</vt:lpstr>
      <vt:lpstr>Our team  </vt:lpstr>
      <vt:lpstr>Funding</vt:lpstr>
      <vt:lpstr>Summary</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Nived Shah</dc:creator>
  <cp:lastModifiedBy>Bhandare Omkar Vijay</cp:lastModifiedBy>
  <cp:revision>3</cp:revision>
  <dcterms:created xsi:type="dcterms:W3CDTF">2024-09-28T22:39:20Z</dcterms:created>
  <dcterms:modified xsi:type="dcterms:W3CDTF">2024-09-29T01:07:12Z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